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3" r:id="rId3"/>
    <p:sldId id="274" r:id="rId4"/>
    <p:sldId id="275" r:id="rId5"/>
    <p:sldId id="265" r:id="rId6"/>
    <p:sldId id="257" r:id="rId7"/>
    <p:sldId id="259" r:id="rId8"/>
    <p:sldId id="270" r:id="rId9"/>
    <p:sldId id="258" r:id="rId10"/>
    <p:sldId id="269" r:id="rId11"/>
    <p:sldId id="271" r:id="rId12"/>
    <p:sldId id="272" r:id="rId13"/>
    <p:sldId id="268" r:id="rId14"/>
    <p:sldId id="262" r:id="rId15"/>
    <p:sldId id="261" r:id="rId16"/>
    <p:sldId id="263" r:id="rId17"/>
    <p:sldId id="26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162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A51784-EABE-4EFC-815B-C3E8A91FFCC2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281A8824-DC75-4C2A-9DFB-127B56D5A8DA}">
      <dgm:prSet/>
      <dgm:spPr/>
      <dgm:t>
        <a:bodyPr/>
        <a:lstStyle/>
        <a:p>
          <a:pPr>
            <a:defRPr cap="all"/>
          </a:pPr>
          <a:r>
            <a:rPr lang="en-US"/>
            <a:t>99-1-3</a:t>
          </a:r>
        </a:p>
      </dgm:t>
    </dgm:pt>
    <dgm:pt modelId="{C1C4AC94-1416-429C-8696-8DC87FE8FC59}" type="parTrans" cxnId="{9ED3DF83-268B-4917-BD43-82E5A081A590}">
      <dgm:prSet/>
      <dgm:spPr/>
      <dgm:t>
        <a:bodyPr/>
        <a:lstStyle/>
        <a:p>
          <a:endParaRPr lang="en-US"/>
        </a:p>
      </dgm:t>
    </dgm:pt>
    <dgm:pt modelId="{04F3779D-41F5-4F2F-8635-C433DAAC0422}" type="sibTrans" cxnId="{9ED3DF83-268B-4917-BD43-82E5A081A590}">
      <dgm:prSet/>
      <dgm:spPr/>
      <dgm:t>
        <a:bodyPr/>
        <a:lstStyle/>
        <a:p>
          <a:endParaRPr lang="en-US"/>
        </a:p>
      </dgm:t>
    </dgm:pt>
    <dgm:pt modelId="{318A408D-7B44-459C-BDDB-C97198130FF8}">
      <dgm:prSet/>
      <dgm:spPr/>
      <dgm:t>
        <a:bodyPr/>
        <a:lstStyle/>
        <a:p>
          <a:pPr>
            <a:defRPr cap="all"/>
          </a:pPr>
          <a:r>
            <a:rPr lang="en-US"/>
            <a:t>How many ambulances come on each box and from WHERE?</a:t>
          </a:r>
        </a:p>
      </dgm:t>
    </dgm:pt>
    <dgm:pt modelId="{B1F84126-DAB1-4FFA-BAA8-9FB2B3933BE5}" type="parTrans" cxnId="{0808AA87-4447-4444-86BD-B3AD646D9654}">
      <dgm:prSet/>
      <dgm:spPr/>
      <dgm:t>
        <a:bodyPr/>
        <a:lstStyle/>
        <a:p>
          <a:endParaRPr lang="en-US"/>
        </a:p>
      </dgm:t>
    </dgm:pt>
    <dgm:pt modelId="{8634D899-DF5F-40E5-BF71-CB328A6A06C8}" type="sibTrans" cxnId="{0808AA87-4447-4444-86BD-B3AD646D9654}">
      <dgm:prSet/>
      <dgm:spPr/>
      <dgm:t>
        <a:bodyPr/>
        <a:lstStyle/>
        <a:p>
          <a:endParaRPr lang="en-US"/>
        </a:p>
      </dgm:t>
    </dgm:pt>
    <dgm:pt modelId="{A9A63D11-3483-4EEC-B4E6-740EA8AC979B}">
      <dgm:prSet/>
      <dgm:spPr/>
      <dgm:t>
        <a:bodyPr/>
        <a:lstStyle/>
        <a:p>
          <a:pPr>
            <a:defRPr cap="all"/>
          </a:pPr>
          <a:r>
            <a:rPr lang="en-US"/>
            <a:t>What resources come with each box?</a:t>
          </a:r>
        </a:p>
      </dgm:t>
    </dgm:pt>
    <dgm:pt modelId="{868187F9-9C5E-4293-83F7-1D9F82D52C74}" type="parTrans" cxnId="{86BC2418-054E-470B-8AEA-839B0C9C5845}">
      <dgm:prSet/>
      <dgm:spPr/>
      <dgm:t>
        <a:bodyPr/>
        <a:lstStyle/>
        <a:p>
          <a:endParaRPr lang="en-US"/>
        </a:p>
      </dgm:t>
    </dgm:pt>
    <dgm:pt modelId="{E93F2CAA-A646-4605-968E-EAA1F34B8841}" type="sibTrans" cxnId="{86BC2418-054E-470B-8AEA-839B0C9C5845}">
      <dgm:prSet/>
      <dgm:spPr/>
      <dgm:t>
        <a:bodyPr/>
        <a:lstStyle/>
        <a:p>
          <a:endParaRPr lang="en-US"/>
        </a:p>
      </dgm:t>
    </dgm:pt>
    <dgm:pt modelId="{602BBAD2-E61A-405A-BE36-F738E566A545}">
      <dgm:prSet/>
      <dgm:spPr/>
      <dgm:t>
        <a:bodyPr/>
        <a:lstStyle/>
        <a:p>
          <a:pPr>
            <a:defRPr cap="all"/>
          </a:pPr>
          <a:r>
            <a:rPr lang="en-US"/>
            <a:t>Send Critical Patients out by Helicopter if possible</a:t>
          </a:r>
        </a:p>
      </dgm:t>
    </dgm:pt>
    <dgm:pt modelId="{0E10014C-6B60-4B3C-9BBC-C09CE85D7CC2}" type="parTrans" cxnId="{A0E1A3A4-ADAD-43AE-9802-F6FA6A7D7EAE}">
      <dgm:prSet/>
      <dgm:spPr/>
      <dgm:t>
        <a:bodyPr/>
        <a:lstStyle/>
        <a:p>
          <a:endParaRPr lang="en-US"/>
        </a:p>
      </dgm:t>
    </dgm:pt>
    <dgm:pt modelId="{5DE71741-C844-4831-8125-7B73720764C2}" type="sibTrans" cxnId="{A0E1A3A4-ADAD-43AE-9802-F6FA6A7D7EAE}">
      <dgm:prSet/>
      <dgm:spPr/>
      <dgm:t>
        <a:bodyPr/>
        <a:lstStyle/>
        <a:p>
          <a:endParaRPr lang="en-US"/>
        </a:p>
      </dgm:t>
    </dgm:pt>
    <dgm:pt modelId="{7E308195-ECE3-4162-9A58-77DD23827B4C}" type="pres">
      <dgm:prSet presAssocID="{6EA51784-EABE-4EFC-815B-C3E8A91FFCC2}" presName="root" presStyleCnt="0">
        <dgm:presLayoutVars>
          <dgm:dir/>
          <dgm:resizeHandles val="exact"/>
        </dgm:presLayoutVars>
      </dgm:prSet>
      <dgm:spPr/>
    </dgm:pt>
    <dgm:pt modelId="{449A584B-67A0-482F-99C8-4E3A0A0525CF}" type="pres">
      <dgm:prSet presAssocID="{281A8824-DC75-4C2A-9DFB-127B56D5A8DA}" presName="compNode" presStyleCnt="0"/>
      <dgm:spPr/>
    </dgm:pt>
    <dgm:pt modelId="{0984B2BC-61E2-4A3B-918C-DDBCC6BAB874}" type="pres">
      <dgm:prSet presAssocID="{281A8824-DC75-4C2A-9DFB-127B56D5A8DA}" presName="iconBgRect" presStyleLbl="bgShp" presStyleIdx="0" presStyleCnt="4"/>
      <dgm:spPr/>
    </dgm:pt>
    <dgm:pt modelId="{226A2652-B005-4D75-B716-156274B5C8C9}" type="pres">
      <dgm:prSet presAssocID="{281A8824-DC75-4C2A-9DFB-127B56D5A8D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uge"/>
        </a:ext>
      </dgm:extLst>
    </dgm:pt>
    <dgm:pt modelId="{568C53AC-7833-4CD0-BD1B-0681A07AF116}" type="pres">
      <dgm:prSet presAssocID="{281A8824-DC75-4C2A-9DFB-127B56D5A8DA}" presName="spaceRect" presStyleCnt="0"/>
      <dgm:spPr/>
    </dgm:pt>
    <dgm:pt modelId="{36DA572E-5B09-43C9-B58C-1D8B9290EC11}" type="pres">
      <dgm:prSet presAssocID="{281A8824-DC75-4C2A-9DFB-127B56D5A8DA}" presName="textRect" presStyleLbl="revTx" presStyleIdx="0" presStyleCnt="4">
        <dgm:presLayoutVars>
          <dgm:chMax val="1"/>
          <dgm:chPref val="1"/>
        </dgm:presLayoutVars>
      </dgm:prSet>
      <dgm:spPr/>
    </dgm:pt>
    <dgm:pt modelId="{B2CB0566-AAC3-4F58-8AC0-CEEF8EE9867A}" type="pres">
      <dgm:prSet presAssocID="{04F3779D-41F5-4F2F-8635-C433DAAC0422}" presName="sibTrans" presStyleCnt="0"/>
      <dgm:spPr/>
    </dgm:pt>
    <dgm:pt modelId="{FD553ACA-ADFA-4F8E-BBE2-368F697BA37D}" type="pres">
      <dgm:prSet presAssocID="{318A408D-7B44-459C-BDDB-C97198130FF8}" presName="compNode" presStyleCnt="0"/>
      <dgm:spPr/>
    </dgm:pt>
    <dgm:pt modelId="{DCE83445-9B64-4BD9-A2F4-9852BEF925FF}" type="pres">
      <dgm:prSet presAssocID="{318A408D-7B44-459C-BDDB-C97198130FF8}" presName="iconBgRect" presStyleLbl="bgShp" presStyleIdx="1" presStyleCnt="4"/>
      <dgm:spPr/>
    </dgm:pt>
    <dgm:pt modelId="{EB55C60C-B34A-40A1-94BA-E2914CDEF9B4}" type="pres">
      <dgm:prSet presAssocID="{318A408D-7B44-459C-BDDB-C97198130FF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mbulance"/>
        </a:ext>
      </dgm:extLst>
    </dgm:pt>
    <dgm:pt modelId="{F2B02E15-1F3B-4062-AF5A-02815B112742}" type="pres">
      <dgm:prSet presAssocID="{318A408D-7B44-459C-BDDB-C97198130FF8}" presName="spaceRect" presStyleCnt="0"/>
      <dgm:spPr/>
    </dgm:pt>
    <dgm:pt modelId="{A70A8DAD-EF42-491F-BF78-4D69C9B74D23}" type="pres">
      <dgm:prSet presAssocID="{318A408D-7B44-459C-BDDB-C97198130FF8}" presName="textRect" presStyleLbl="revTx" presStyleIdx="1" presStyleCnt="4">
        <dgm:presLayoutVars>
          <dgm:chMax val="1"/>
          <dgm:chPref val="1"/>
        </dgm:presLayoutVars>
      </dgm:prSet>
      <dgm:spPr/>
    </dgm:pt>
    <dgm:pt modelId="{F210A526-51EB-42AE-97C4-099B2E7C05C6}" type="pres">
      <dgm:prSet presAssocID="{8634D899-DF5F-40E5-BF71-CB328A6A06C8}" presName="sibTrans" presStyleCnt="0"/>
      <dgm:spPr/>
    </dgm:pt>
    <dgm:pt modelId="{A69501F6-28DD-4F21-AB51-DC3C7CC4A2D9}" type="pres">
      <dgm:prSet presAssocID="{A9A63D11-3483-4EEC-B4E6-740EA8AC979B}" presName="compNode" presStyleCnt="0"/>
      <dgm:spPr/>
    </dgm:pt>
    <dgm:pt modelId="{5778C514-9622-4E32-BF52-8C58B10B6946}" type="pres">
      <dgm:prSet presAssocID="{A9A63D11-3483-4EEC-B4E6-740EA8AC979B}" presName="iconBgRect" presStyleLbl="bgShp" presStyleIdx="2" presStyleCnt="4"/>
      <dgm:spPr/>
    </dgm:pt>
    <dgm:pt modelId="{D55BCF45-AEF1-4F66-AFE9-F97D4FD5D899}" type="pres">
      <dgm:prSet presAssocID="{A9A63D11-3483-4EEC-B4E6-740EA8AC979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x"/>
        </a:ext>
      </dgm:extLst>
    </dgm:pt>
    <dgm:pt modelId="{D0C43D49-E46F-4AB5-9660-5C76DD9039AF}" type="pres">
      <dgm:prSet presAssocID="{A9A63D11-3483-4EEC-B4E6-740EA8AC979B}" presName="spaceRect" presStyleCnt="0"/>
      <dgm:spPr/>
    </dgm:pt>
    <dgm:pt modelId="{329497DB-A66A-4264-AE78-C06568CB65D4}" type="pres">
      <dgm:prSet presAssocID="{A9A63D11-3483-4EEC-B4E6-740EA8AC979B}" presName="textRect" presStyleLbl="revTx" presStyleIdx="2" presStyleCnt="4">
        <dgm:presLayoutVars>
          <dgm:chMax val="1"/>
          <dgm:chPref val="1"/>
        </dgm:presLayoutVars>
      </dgm:prSet>
      <dgm:spPr/>
    </dgm:pt>
    <dgm:pt modelId="{94CBF9A0-11F1-44F4-B9C9-DDB6D89C9E46}" type="pres">
      <dgm:prSet presAssocID="{E93F2CAA-A646-4605-968E-EAA1F34B8841}" presName="sibTrans" presStyleCnt="0"/>
      <dgm:spPr/>
    </dgm:pt>
    <dgm:pt modelId="{2C4E40B9-1F93-440F-94E0-C92677215777}" type="pres">
      <dgm:prSet presAssocID="{602BBAD2-E61A-405A-BE36-F738E566A545}" presName="compNode" presStyleCnt="0"/>
      <dgm:spPr/>
    </dgm:pt>
    <dgm:pt modelId="{775831E2-6961-4320-B980-873CECE01FE0}" type="pres">
      <dgm:prSet presAssocID="{602BBAD2-E61A-405A-BE36-F738E566A545}" presName="iconBgRect" presStyleLbl="bgShp" presStyleIdx="3" presStyleCnt="4"/>
      <dgm:spPr/>
    </dgm:pt>
    <dgm:pt modelId="{4C11CA8D-FCEA-43CC-A4E7-1D12BCDD7FC0}" type="pres">
      <dgm:prSet presAssocID="{602BBAD2-E61A-405A-BE36-F738E566A54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320C4DCB-25F3-4C03-83CF-3A6D58D1629E}" type="pres">
      <dgm:prSet presAssocID="{602BBAD2-E61A-405A-BE36-F738E566A545}" presName="spaceRect" presStyleCnt="0"/>
      <dgm:spPr/>
    </dgm:pt>
    <dgm:pt modelId="{9F068658-7D57-4D12-96AC-808F6D917676}" type="pres">
      <dgm:prSet presAssocID="{602BBAD2-E61A-405A-BE36-F738E566A545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86BC2418-054E-470B-8AEA-839B0C9C5845}" srcId="{6EA51784-EABE-4EFC-815B-C3E8A91FFCC2}" destId="{A9A63D11-3483-4EEC-B4E6-740EA8AC979B}" srcOrd="2" destOrd="0" parTransId="{868187F9-9C5E-4293-83F7-1D9F82D52C74}" sibTransId="{E93F2CAA-A646-4605-968E-EAA1F34B8841}"/>
    <dgm:cxn modelId="{9ED3DF83-268B-4917-BD43-82E5A081A590}" srcId="{6EA51784-EABE-4EFC-815B-C3E8A91FFCC2}" destId="{281A8824-DC75-4C2A-9DFB-127B56D5A8DA}" srcOrd="0" destOrd="0" parTransId="{C1C4AC94-1416-429C-8696-8DC87FE8FC59}" sibTransId="{04F3779D-41F5-4F2F-8635-C433DAAC0422}"/>
    <dgm:cxn modelId="{B1BDEB86-1EA0-4BC8-B1E8-E71483BE6C68}" type="presOf" srcId="{6EA51784-EABE-4EFC-815B-C3E8A91FFCC2}" destId="{7E308195-ECE3-4162-9A58-77DD23827B4C}" srcOrd="0" destOrd="0" presId="urn:microsoft.com/office/officeart/2018/5/layout/IconCircleLabelList"/>
    <dgm:cxn modelId="{0808AA87-4447-4444-86BD-B3AD646D9654}" srcId="{6EA51784-EABE-4EFC-815B-C3E8A91FFCC2}" destId="{318A408D-7B44-459C-BDDB-C97198130FF8}" srcOrd="1" destOrd="0" parTransId="{B1F84126-DAB1-4FFA-BAA8-9FB2B3933BE5}" sibTransId="{8634D899-DF5F-40E5-BF71-CB328A6A06C8}"/>
    <dgm:cxn modelId="{B7E2C88B-6242-4A61-BEDA-58EF3F7AE9BD}" type="presOf" srcId="{602BBAD2-E61A-405A-BE36-F738E566A545}" destId="{9F068658-7D57-4D12-96AC-808F6D917676}" srcOrd="0" destOrd="0" presId="urn:microsoft.com/office/officeart/2018/5/layout/IconCircleLabelList"/>
    <dgm:cxn modelId="{A0E1A3A4-ADAD-43AE-9802-F6FA6A7D7EAE}" srcId="{6EA51784-EABE-4EFC-815B-C3E8A91FFCC2}" destId="{602BBAD2-E61A-405A-BE36-F738E566A545}" srcOrd="3" destOrd="0" parTransId="{0E10014C-6B60-4B3C-9BBC-C09CE85D7CC2}" sibTransId="{5DE71741-C844-4831-8125-7B73720764C2}"/>
    <dgm:cxn modelId="{1F2605CC-2853-490A-9599-DCD64D920324}" type="presOf" srcId="{A9A63D11-3483-4EEC-B4E6-740EA8AC979B}" destId="{329497DB-A66A-4264-AE78-C06568CB65D4}" srcOrd="0" destOrd="0" presId="urn:microsoft.com/office/officeart/2018/5/layout/IconCircleLabelList"/>
    <dgm:cxn modelId="{03A8DBDA-1B2A-46D8-893F-E58C2D5DB4BD}" type="presOf" srcId="{281A8824-DC75-4C2A-9DFB-127B56D5A8DA}" destId="{36DA572E-5B09-43C9-B58C-1D8B9290EC11}" srcOrd="0" destOrd="0" presId="urn:microsoft.com/office/officeart/2018/5/layout/IconCircleLabelList"/>
    <dgm:cxn modelId="{9A80F5DA-621F-46B8-B56B-7783DB90F1C8}" type="presOf" srcId="{318A408D-7B44-459C-BDDB-C97198130FF8}" destId="{A70A8DAD-EF42-491F-BF78-4D69C9B74D23}" srcOrd="0" destOrd="0" presId="urn:microsoft.com/office/officeart/2018/5/layout/IconCircleLabelList"/>
    <dgm:cxn modelId="{A1846393-3B94-4807-A93E-6DBF2176834A}" type="presParOf" srcId="{7E308195-ECE3-4162-9A58-77DD23827B4C}" destId="{449A584B-67A0-482F-99C8-4E3A0A0525CF}" srcOrd="0" destOrd="0" presId="urn:microsoft.com/office/officeart/2018/5/layout/IconCircleLabelList"/>
    <dgm:cxn modelId="{01912DB1-EF99-47CB-A963-B2FFA9174CD0}" type="presParOf" srcId="{449A584B-67A0-482F-99C8-4E3A0A0525CF}" destId="{0984B2BC-61E2-4A3B-918C-DDBCC6BAB874}" srcOrd="0" destOrd="0" presId="urn:microsoft.com/office/officeart/2018/5/layout/IconCircleLabelList"/>
    <dgm:cxn modelId="{577E891B-E0B3-40C4-B94F-D1DA2E6C458D}" type="presParOf" srcId="{449A584B-67A0-482F-99C8-4E3A0A0525CF}" destId="{226A2652-B005-4D75-B716-156274B5C8C9}" srcOrd="1" destOrd="0" presId="urn:microsoft.com/office/officeart/2018/5/layout/IconCircleLabelList"/>
    <dgm:cxn modelId="{2ADD0B98-8457-481E-8745-E26D813B0D54}" type="presParOf" srcId="{449A584B-67A0-482F-99C8-4E3A0A0525CF}" destId="{568C53AC-7833-4CD0-BD1B-0681A07AF116}" srcOrd="2" destOrd="0" presId="urn:microsoft.com/office/officeart/2018/5/layout/IconCircleLabelList"/>
    <dgm:cxn modelId="{969D476E-B203-4382-AE8B-775787EE13E0}" type="presParOf" srcId="{449A584B-67A0-482F-99C8-4E3A0A0525CF}" destId="{36DA572E-5B09-43C9-B58C-1D8B9290EC11}" srcOrd="3" destOrd="0" presId="urn:microsoft.com/office/officeart/2018/5/layout/IconCircleLabelList"/>
    <dgm:cxn modelId="{8C14EFCA-4DED-4AF1-A10A-5CE51E18086D}" type="presParOf" srcId="{7E308195-ECE3-4162-9A58-77DD23827B4C}" destId="{B2CB0566-AAC3-4F58-8AC0-CEEF8EE9867A}" srcOrd="1" destOrd="0" presId="urn:microsoft.com/office/officeart/2018/5/layout/IconCircleLabelList"/>
    <dgm:cxn modelId="{30DE6FEA-8644-4F2F-B6DE-19E5AAE53E78}" type="presParOf" srcId="{7E308195-ECE3-4162-9A58-77DD23827B4C}" destId="{FD553ACA-ADFA-4F8E-BBE2-368F697BA37D}" srcOrd="2" destOrd="0" presId="urn:microsoft.com/office/officeart/2018/5/layout/IconCircleLabelList"/>
    <dgm:cxn modelId="{2F098D86-5B96-47F4-A879-B754A9282285}" type="presParOf" srcId="{FD553ACA-ADFA-4F8E-BBE2-368F697BA37D}" destId="{DCE83445-9B64-4BD9-A2F4-9852BEF925FF}" srcOrd="0" destOrd="0" presId="urn:microsoft.com/office/officeart/2018/5/layout/IconCircleLabelList"/>
    <dgm:cxn modelId="{68C201B4-D23B-4AB7-A8B7-9BE60598D90E}" type="presParOf" srcId="{FD553ACA-ADFA-4F8E-BBE2-368F697BA37D}" destId="{EB55C60C-B34A-40A1-94BA-E2914CDEF9B4}" srcOrd="1" destOrd="0" presId="urn:microsoft.com/office/officeart/2018/5/layout/IconCircleLabelList"/>
    <dgm:cxn modelId="{64F583AC-499E-4455-9967-FDCC6575C8EB}" type="presParOf" srcId="{FD553ACA-ADFA-4F8E-BBE2-368F697BA37D}" destId="{F2B02E15-1F3B-4062-AF5A-02815B112742}" srcOrd="2" destOrd="0" presId="urn:microsoft.com/office/officeart/2018/5/layout/IconCircleLabelList"/>
    <dgm:cxn modelId="{8088BC8C-1618-45C7-8D0B-1FAACB6B6ECB}" type="presParOf" srcId="{FD553ACA-ADFA-4F8E-BBE2-368F697BA37D}" destId="{A70A8DAD-EF42-491F-BF78-4D69C9B74D23}" srcOrd="3" destOrd="0" presId="urn:microsoft.com/office/officeart/2018/5/layout/IconCircleLabelList"/>
    <dgm:cxn modelId="{9A208462-BB76-4849-83F4-FCF9C9039E10}" type="presParOf" srcId="{7E308195-ECE3-4162-9A58-77DD23827B4C}" destId="{F210A526-51EB-42AE-97C4-099B2E7C05C6}" srcOrd="3" destOrd="0" presId="urn:microsoft.com/office/officeart/2018/5/layout/IconCircleLabelList"/>
    <dgm:cxn modelId="{E10A516B-10B9-4B0A-A4B8-A5C862F5597F}" type="presParOf" srcId="{7E308195-ECE3-4162-9A58-77DD23827B4C}" destId="{A69501F6-28DD-4F21-AB51-DC3C7CC4A2D9}" srcOrd="4" destOrd="0" presId="urn:microsoft.com/office/officeart/2018/5/layout/IconCircleLabelList"/>
    <dgm:cxn modelId="{79B1B92A-ECFD-45CA-A407-A861F9863E36}" type="presParOf" srcId="{A69501F6-28DD-4F21-AB51-DC3C7CC4A2D9}" destId="{5778C514-9622-4E32-BF52-8C58B10B6946}" srcOrd="0" destOrd="0" presId="urn:microsoft.com/office/officeart/2018/5/layout/IconCircleLabelList"/>
    <dgm:cxn modelId="{2E08FB7D-7B7F-4375-8600-914B109CA3F4}" type="presParOf" srcId="{A69501F6-28DD-4F21-AB51-DC3C7CC4A2D9}" destId="{D55BCF45-AEF1-4F66-AFE9-F97D4FD5D899}" srcOrd="1" destOrd="0" presId="urn:microsoft.com/office/officeart/2018/5/layout/IconCircleLabelList"/>
    <dgm:cxn modelId="{0FB0DCB2-5D82-4F22-A99D-75673BD5AEAB}" type="presParOf" srcId="{A69501F6-28DD-4F21-AB51-DC3C7CC4A2D9}" destId="{D0C43D49-E46F-4AB5-9660-5C76DD9039AF}" srcOrd="2" destOrd="0" presId="urn:microsoft.com/office/officeart/2018/5/layout/IconCircleLabelList"/>
    <dgm:cxn modelId="{96216C82-3498-4A74-9372-0C2C112F3B3C}" type="presParOf" srcId="{A69501F6-28DD-4F21-AB51-DC3C7CC4A2D9}" destId="{329497DB-A66A-4264-AE78-C06568CB65D4}" srcOrd="3" destOrd="0" presId="urn:microsoft.com/office/officeart/2018/5/layout/IconCircleLabelList"/>
    <dgm:cxn modelId="{3603B672-E24D-4A24-A1F8-C6DD9ECB4C70}" type="presParOf" srcId="{7E308195-ECE3-4162-9A58-77DD23827B4C}" destId="{94CBF9A0-11F1-44F4-B9C9-DDB6D89C9E46}" srcOrd="5" destOrd="0" presId="urn:microsoft.com/office/officeart/2018/5/layout/IconCircleLabelList"/>
    <dgm:cxn modelId="{F10F7892-8AFB-40FC-9A27-761D898786CA}" type="presParOf" srcId="{7E308195-ECE3-4162-9A58-77DD23827B4C}" destId="{2C4E40B9-1F93-440F-94E0-C92677215777}" srcOrd="6" destOrd="0" presId="urn:microsoft.com/office/officeart/2018/5/layout/IconCircleLabelList"/>
    <dgm:cxn modelId="{00E3FE88-43D4-4356-BAC3-D2A802D5DAA0}" type="presParOf" srcId="{2C4E40B9-1F93-440F-94E0-C92677215777}" destId="{775831E2-6961-4320-B980-873CECE01FE0}" srcOrd="0" destOrd="0" presId="urn:microsoft.com/office/officeart/2018/5/layout/IconCircleLabelList"/>
    <dgm:cxn modelId="{6FBBB75A-80C5-46BA-8990-47BE8BBBF6F9}" type="presParOf" srcId="{2C4E40B9-1F93-440F-94E0-C92677215777}" destId="{4C11CA8D-FCEA-43CC-A4E7-1D12BCDD7FC0}" srcOrd="1" destOrd="0" presId="urn:microsoft.com/office/officeart/2018/5/layout/IconCircleLabelList"/>
    <dgm:cxn modelId="{AC793EFA-599B-45BD-9BDB-1C9B6494FCDB}" type="presParOf" srcId="{2C4E40B9-1F93-440F-94E0-C92677215777}" destId="{320C4DCB-25F3-4C03-83CF-3A6D58D1629E}" srcOrd="2" destOrd="0" presId="urn:microsoft.com/office/officeart/2018/5/layout/IconCircleLabelList"/>
    <dgm:cxn modelId="{18226671-8D24-435C-A8C6-6859414E4DA0}" type="presParOf" srcId="{2C4E40B9-1F93-440F-94E0-C92677215777}" destId="{9F068658-7D57-4D12-96AC-808F6D917676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8B7316-54ED-419E-9C94-0035D583F994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D344017-0E73-423E-9923-EB9FE5D508D1}">
      <dgm:prSet/>
      <dgm:spPr/>
      <dgm:t>
        <a:bodyPr/>
        <a:lstStyle/>
        <a:p>
          <a:r>
            <a:rPr lang="en-US"/>
            <a:t>Walking wounded….Green</a:t>
          </a:r>
        </a:p>
      </dgm:t>
    </dgm:pt>
    <dgm:pt modelId="{C4928661-122C-4A58-8AEA-C2DD679E2BB4}" type="parTrans" cxnId="{ADC93654-F7DC-443C-B84D-39243F1B911F}">
      <dgm:prSet/>
      <dgm:spPr/>
      <dgm:t>
        <a:bodyPr/>
        <a:lstStyle/>
        <a:p>
          <a:endParaRPr lang="en-US"/>
        </a:p>
      </dgm:t>
    </dgm:pt>
    <dgm:pt modelId="{0FEE6758-F730-4A99-9CE8-0750F3FB560B}" type="sibTrans" cxnId="{ADC93654-F7DC-443C-B84D-39243F1B911F}">
      <dgm:prSet/>
      <dgm:spPr/>
      <dgm:t>
        <a:bodyPr/>
        <a:lstStyle/>
        <a:p>
          <a:endParaRPr lang="en-US"/>
        </a:p>
      </dgm:t>
    </dgm:pt>
    <dgm:pt modelId="{519931AD-7EFA-4CED-9095-BEA75FB9ECF5}">
      <dgm:prSet/>
      <dgm:spPr/>
      <dgm:t>
        <a:bodyPr/>
        <a:lstStyle/>
        <a:p>
          <a:r>
            <a:rPr lang="en-US"/>
            <a:t>Everyone else is Red</a:t>
          </a:r>
        </a:p>
      </dgm:t>
    </dgm:pt>
    <dgm:pt modelId="{ACB999C6-0EE2-4B3A-B11D-BFF2789DACF0}" type="parTrans" cxnId="{304FEB83-AF87-465F-807B-3C0BB2950EFB}">
      <dgm:prSet/>
      <dgm:spPr/>
      <dgm:t>
        <a:bodyPr/>
        <a:lstStyle/>
        <a:p>
          <a:endParaRPr lang="en-US"/>
        </a:p>
      </dgm:t>
    </dgm:pt>
    <dgm:pt modelId="{166B589D-94E4-4D5F-839D-981CE9B70706}" type="sibTrans" cxnId="{304FEB83-AF87-465F-807B-3C0BB2950EFB}">
      <dgm:prSet/>
      <dgm:spPr/>
      <dgm:t>
        <a:bodyPr/>
        <a:lstStyle/>
        <a:p>
          <a:endParaRPr lang="en-US"/>
        </a:p>
      </dgm:t>
    </dgm:pt>
    <dgm:pt modelId="{6056896D-8A2D-4366-B029-AB33AC5B44D2}" type="pres">
      <dgm:prSet presAssocID="{638B7316-54ED-419E-9C94-0035D583F99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9B577DE-D8B1-4F03-ACC8-360EB249921E}" type="pres">
      <dgm:prSet presAssocID="{8D344017-0E73-423E-9923-EB9FE5D508D1}" presName="hierRoot1" presStyleCnt="0"/>
      <dgm:spPr/>
    </dgm:pt>
    <dgm:pt modelId="{248AC346-7023-49DC-82EB-6875E1E9DE12}" type="pres">
      <dgm:prSet presAssocID="{8D344017-0E73-423E-9923-EB9FE5D508D1}" presName="composite" presStyleCnt="0"/>
      <dgm:spPr/>
    </dgm:pt>
    <dgm:pt modelId="{3ADAB51B-BF35-4371-B6B6-15FB0AEE93F2}" type="pres">
      <dgm:prSet presAssocID="{8D344017-0E73-423E-9923-EB9FE5D508D1}" presName="background" presStyleLbl="node0" presStyleIdx="0" presStyleCnt="2"/>
      <dgm:spPr/>
    </dgm:pt>
    <dgm:pt modelId="{E7838573-9DB8-4DFA-949C-5A33FA764E62}" type="pres">
      <dgm:prSet presAssocID="{8D344017-0E73-423E-9923-EB9FE5D508D1}" presName="text" presStyleLbl="fgAcc0" presStyleIdx="0" presStyleCnt="2">
        <dgm:presLayoutVars>
          <dgm:chPref val="3"/>
        </dgm:presLayoutVars>
      </dgm:prSet>
      <dgm:spPr/>
    </dgm:pt>
    <dgm:pt modelId="{B5751D50-3979-4796-AE0A-42B02055F57B}" type="pres">
      <dgm:prSet presAssocID="{8D344017-0E73-423E-9923-EB9FE5D508D1}" presName="hierChild2" presStyleCnt="0"/>
      <dgm:spPr/>
    </dgm:pt>
    <dgm:pt modelId="{5939E427-0335-44E9-9436-2CC9E35A6BDD}" type="pres">
      <dgm:prSet presAssocID="{519931AD-7EFA-4CED-9095-BEA75FB9ECF5}" presName="hierRoot1" presStyleCnt="0"/>
      <dgm:spPr/>
    </dgm:pt>
    <dgm:pt modelId="{52D97DB4-1CE9-4F00-80A8-191D68AAC29B}" type="pres">
      <dgm:prSet presAssocID="{519931AD-7EFA-4CED-9095-BEA75FB9ECF5}" presName="composite" presStyleCnt="0"/>
      <dgm:spPr/>
    </dgm:pt>
    <dgm:pt modelId="{4371F59B-6667-4C23-B738-718F3CCEC73B}" type="pres">
      <dgm:prSet presAssocID="{519931AD-7EFA-4CED-9095-BEA75FB9ECF5}" presName="background" presStyleLbl="node0" presStyleIdx="1" presStyleCnt="2"/>
      <dgm:spPr/>
    </dgm:pt>
    <dgm:pt modelId="{BAFE8346-35B6-439E-B02B-0C0763FC9469}" type="pres">
      <dgm:prSet presAssocID="{519931AD-7EFA-4CED-9095-BEA75FB9ECF5}" presName="text" presStyleLbl="fgAcc0" presStyleIdx="1" presStyleCnt="2">
        <dgm:presLayoutVars>
          <dgm:chPref val="3"/>
        </dgm:presLayoutVars>
      </dgm:prSet>
      <dgm:spPr/>
    </dgm:pt>
    <dgm:pt modelId="{0A8EC8C3-DC2A-4253-B09E-C83F50137CA4}" type="pres">
      <dgm:prSet presAssocID="{519931AD-7EFA-4CED-9095-BEA75FB9ECF5}" presName="hierChild2" presStyleCnt="0"/>
      <dgm:spPr/>
    </dgm:pt>
  </dgm:ptLst>
  <dgm:cxnLst>
    <dgm:cxn modelId="{4C3E9609-EF29-40EF-8AC2-D42FA472E553}" type="presOf" srcId="{519931AD-7EFA-4CED-9095-BEA75FB9ECF5}" destId="{BAFE8346-35B6-439E-B02B-0C0763FC9469}" srcOrd="0" destOrd="0" presId="urn:microsoft.com/office/officeart/2005/8/layout/hierarchy1"/>
    <dgm:cxn modelId="{EC01C017-6C3D-4796-AABC-F94D0A5F4013}" type="presOf" srcId="{8D344017-0E73-423E-9923-EB9FE5D508D1}" destId="{E7838573-9DB8-4DFA-949C-5A33FA764E62}" srcOrd="0" destOrd="0" presId="urn:microsoft.com/office/officeart/2005/8/layout/hierarchy1"/>
    <dgm:cxn modelId="{ADC93654-F7DC-443C-B84D-39243F1B911F}" srcId="{638B7316-54ED-419E-9C94-0035D583F994}" destId="{8D344017-0E73-423E-9923-EB9FE5D508D1}" srcOrd="0" destOrd="0" parTransId="{C4928661-122C-4A58-8AEA-C2DD679E2BB4}" sibTransId="{0FEE6758-F730-4A99-9CE8-0750F3FB560B}"/>
    <dgm:cxn modelId="{304FEB83-AF87-465F-807B-3C0BB2950EFB}" srcId="{638B7316-54ED-419E-9C94-0035D583F994}" destId="{519931AD-7EFA-4CED-9095-BEA75FB9ECF5}" srcOrd="1" destOrd="0" parTransId="{ACB999C6-0EE2-4B3A-B11D-BFF2789DACF0}" sibTransId="{166B589D-94E4-4D5F-839D-981CE9B70706}"/>
    <dgm:cxn modelId="{AEEE34B5-B9B1-416D-9BDD-6594441E510C}" type="presOf" srcId="{638B7316-54ED-419E-9C94-0035D583F994}" destId="{6056896D-8A2D-4366-B029-AB33AC5B44D2}" srcOrd="0" destOrd="0" presId="urn:microsoft.com/office/officeart/2005/8/layout/hierarchy1"/>
    <dgm:cxn modelId="{02078C8B-3FE1-45E1-8719-0D401B3A55F6}" type="presParOf" srcId="{6056896D-8A2D-4366-B029-AB33AC5B44D2}" destId="{49B577DE-D8B1-4F03-ACC8-360EB249921E}" srcOrd="0" destOrd="0" presId="urn:microsoft.com/office/officeart/2005/8/layout/hierarchy1"/>
    <dgm:cxn modelId="{8281AC6E-9116-4935-B7BF-0E6B3BE2314D}" type="presParOf" srcId="{49B577DE-D8B1-4F03-ACC8-360EB249921E}" destId="{248AC346-7023-49DC-82EB-6875E1E9DE12}" srcOrd="0" destOrd="0" presId="urn:microsoft.com/office/officeart/2005/8/layout/hierarchy1"/>
    <dgm:cxn modelId="{76AFE11F-4F87-4FEF-9DE2-3CE58F872C41}" type="presParOf" srcId="{248AC346-7023-49DC-82EB-6875E1E9DE12}" destId="{3ADAB51B-BF35-4371-B6B6-15FB0AEE93F2}" srcOrd="0" destOrd="0" presId="urn:microsoft.com/office/officeart/2005/8/layout/hierarchy1"/>
    <dgm:cxn modelId="{5F3148C3-2B3D-40F2-B9D4-FD7EDC4EA5F9}" type="presParOf" srcId="{248AC346-7023-49DC-82EB-6875E1E9DE12}" destId="{E7838573-9DB8-4DFA-949C-5A33FA764E62}" srcOrd="1" destOrd="0" presId="urn:microsoft.com/office/officeart/2005/8/layout/hierarchy1"/>
    <dgm:cxn modelId="{09FCE590-1C2C-4FF1-AD8C-41CCD38C63DE}" type="presParOf" srcId="{49B577DE-D8B1-4F03-ACC8-360EB249921E}" destId="{B5751D50-3979-4796-AE0A-42B02055F57B}" srcOrd="1" destOrd="0" presId="urn:microsoft.com/office/officeart/2005/8/layout/hierarchy1"/>
    <dgm:cxn modelId="{4F88235D-77C1-4C5E-B14A-DE7A9BFF7985}" type="presParOf" srcId="{6056896D-8A2D-4366-B029-AB33AC5B44D2}" destId="{5939E427-0335-44E9-9436-2CC9E35A6BDD}" srcOrd="1" destOrd="0" presId="urn:microsoft.com/office/officeart/2005/8/layout/hierarchy1"/>
    <dgm:cxn modelId="{C23381F0-9478-4F90-AE5F-385E29731292}" type="presParOf" srcId="{5939E427-0335-44E9-9436-2CC9E35A6BDD}" destId="{52D97DB4-1CE9-4F00-80A8-191D68AAC29B}" srcOrd="0" destOrd="0" presId="urn:microsoft.com/office/officeart/2005/8/layout/hierarchy1"/>
    <dgm:cxn modelId="{1AC462CE-E9F9-49C4-BF9A-D5B578DB1BC3}" type="presParOf" srcId="{52D97DB4-1CE9-4F00-80A8-191D68AAC29B}" destId="{4371F59B-6667-4C23-B738-718F3CCEC73B}" srcOrd="0" destOrd="0" presId="urn:microsoft.com/office/officeart/2005/8/layout/hierarchy1"/>
    <dgm:cxn modelId="{BC4CC050-62BA-440A-A38F-A11D08613B89}" type="presParOf" srcId="{52D97DB4-1CE9-4F00-80A8-191D68AAC29B}" destId="{BAFE8346-35B6-439E-B02B-0C0763FC9469}" srcOrd="1" destOrd="0" presId="urn:microsoft.com/office/officeart/2005/8/layout/hierarchy1"/>
    <dgm:cxn modelId="{230033AE-E654-4924-8D51-AC68F6A7FE99}" type="presParOf" srcId="{5939E427-0335-44E9-9436-2CC9E35A6BDD}" destId="{0A8EC8C3-DC2A-4253-B09E-C83F50137CA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0804EC-31E1-4F6D-8AC6-8B8DF32FD16A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0BC4CCD0-F576-41B2-9230-F935524EF122}">
      <dgm:prSet/>
      <dgm:spPr/>
      <dgm:t>
        <a:bodyPr/>
        <a:lstStyle/>
        <a:p>
          <a:r>
            <a:rPr lang="en-US"/>
            <a:t>Walking Wounded &gt; Green…Must be re-triaged </a:t>
          </a:r>
        </a:p>
      </dgm:t>
    </dgm:pt>
    <dgm:pt modelId="{1009C309-7174-4A4E-A84A-0DA3DE5A5C90}" type="parTrans" cxnId="{FFE801DD-02BF-4604-8ADE-B61722E8952C}">
      <dgm:prSet/>
      <dgm:spPr/>
      <dgm:t>
        <a:bodyPr/>
        <a:lstStyle/>
        <a:p>
          <a:endParaRPr lang="en-US"/>
        </a:p>
      </dgm:t>
    </dgm:pt>
    <dgm:pt modelId="{35FF232B-F118-4F79-AF37-769F439A6FF3}" type="sibTrans" cxnId="{FFE801DD-02BF-4604-8ADE-B61722E8952C}">
      <dgm:prSet/>
      <dgm:spPr/>
      <dgm:t>
        <a:bodyPr/>
        <a:lstStyle/>
        <a:p>
          <a:endParaRPr lang="en-US"/>
        </a:p>
      </dgm:t>
    </dgm:pt>
    <dgm:pt modelId="{423533CE-DE2D-4757-9901-DCDE6B8877C5}">
      <dgm:prSet/>
      <dgm:spPr/>
      <dgm:t>
        <a:bodyPr/>
        <a:lstStyle/>
        <a:p>
          <a:r>
            <a:rPr lang="en-US"/>
            <a:t>R..Respirations over 30 </a:t>
          </a:r>
        </a:p>
      </dgm:t>
    </dgm:pt>
    <dgm:pt modelId="{32EEA732-D6E8-4181-B7A8-DAE8B3559F6A}" type="parTrans" cxnId="{B70288D7-50D7-480B-8324-D43C9A64A359}">
      <dgm:prSet/>
      <dgm:spPr/>
      <dgm:t>
        <a:bodyPr/>
        <a:lstStyle/>
        <a:p>
          <a:endParaRPr lang="en-US"/>
        </a:p>
      </dgm:t>
    </dgm:pt>
    <dgm:pt modelId="{874DCAAB-5419-4130-AC63-8B809A08097B}" type="sibTrans" cxnId="{B70288D7-50D7-480B-8324-D43C9A64A359}">
      <dgm:prSet/>
      <dgm:spPr/>
      <dgm:t>
        <a:bodyPr/>
        <a:lstStyle/>
        <a:p>
          <a:endParaRPr lang="en-US"/>
        </a:p>
      </dgm:t>
    </dgm:pt>
    <dgm:pt modelId="{D00877B3-CF2E-4517-BAA4-995B8F787658}">
      <dgm:prSet/>
      <dgm:spPr/>
      <dgm:t>
        <a:bodyPr/>
        <a:lstStyle/>
        <a:p>
          <a:r>
            <a:rPr lang="en-US"/>
            <a:t>P..Radial Pulse</a:t>
          </a:r>
        </a:p>
      </dgm:t>
    </dgm:pt>
    <dgm:pt modelId="{DFADB1AB-CC1F-46CD-BFA1-B87479B983AA}" type="parTrans" cxnId="{0CCFCF31-D3FF-4C28-B4F7-40AE754D58FD}">
      <dgm:prSet/>
      <dgm:spPr/>
      <dgm:t>
        <a:bodyPr/>
        <a:lstStyle/>
        <a:p>
          <a:endParaRPr lang="en-US"/>
        </a:p>
      </dgm:t>
    </dgm:pt>
    <dgm:pt modelId="{BE0E89E6-CD8C-448B-8B24-EB14986EF980}" type="sibTrans" cxnId="{0CCFCF31-D3FF-4C28-B4F7-40AE754D58FD}">
      <dgm:prSet/>
      <dgm:spPr/>
      <dgm:t>
        <a:bodyPr/>
        <a:lstStyle/>
        <a:p>
          <a:endParaRPr lang="en-US"/>
        </a:p>
      </dgm:t>
    </dgm:pt>
    <dgm:pt modelId="{E7C0D630-40EC-4F1F-AF5C-A560C808B3CA}">
      <dgm:prSet/>
      <dgm:spPr/>
      <dgm:t>
        <a:bodyPr/>
        <a:lstStyle/>
        <a:p>
          <a:r>
            <a:rPr lang="en-US"/>
            <a:t>M..Can Follow commands</a:t>
          </a:r>
        </a:p>
      </dgm:t>
    </dgm:pt>
    <dgm:pt modelId="{73DD371E-85B5-40C9-9227-8DF0B66F07D5}" type="parTrans" cxnId="{8F7A634D-BADB-467D-8572-3B91B5AFBF8F}">
      <dgm:prSet/>
      <dgm:spPr/>
      <dgm:t>
        <a:bodyPr/>
        <a:lstStyle/>
        <a:p>
          <a:endParaRPr lang="en-US"/>
        </a:p>
      </dgm:t>
    </dgm:pt>
    <dgm:pt modelId="{F46A47AD-BB28-4B4B-9BC6-1B9F77B9E6ED}" type="sibTrans" cxnId="{8F7A634D-BADB-467D-8572-3B91B5AFBF8F}">
      <dgm:prSet/>
      <dgm:spPr/>
      <dgm:t>
        <a:bodyPr/>
        <a:lstStyle/>
        <a:p>
          <a:endParaRPr lang="en-US"/>
        </a:p>
      </dgm:t>
    </dgm:pt>
    <dgm:pt modelId="{99BE8592-568C-4615-9761-95C328357E6D}" type="pres">
      <dgm:prSet presAssocID="{7B0804EC-31E1-4F6D-8AC6-8B8DF32FD16A}" presName="root" presStyleCnt="0">
        <dgm:presLayoutVars>
          <dgm:dir/>
          <dgm:resizeHandles val="exact"/>
        </dgm:presLayoutVars>
      </dgm:prSet>
      <dgm:spPr/>
    </dgm:pt>
    <dgm:pt modelId="{D03FA991-14FF-441A-A3F2-587B69320FD8}" type="pres">
      <dgm:prSet presAssocID="{0BC4CCD0-F576-41B2-9230-F935524EF122}" presName="compNode" presStyleCnt="0"/>
      <dgm:spPr/>
    </dgm:pt>
    <dgm:pt modelId="{32150ACE-7322-475A-AC64-E9FEEE971ABE}" type="pres">
      <dgm:prSet presAssocID="{0BC4CCD0-F576-41B2-9230-F935524EF12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vestone"/>
        </a:ext>
      </dgm:extLst>
    </dgm:pt>
    <dgm:pt modelId="{C9DF3121-E5D2-4AB0-82DE-9F3E8D080BF1}" type="pres">
      <dgm:prSet presAssocID="{0BC4CCD0-F576-41B2-9230-F935524EF122}" presName="spaceRect" presStyleCnt="0"/>
      <dgm:spPr/>
    </dgm:pt>
    <dgm:pt modelId="{49004A0B-977D-40F7-9F5F-0573F4FAC864}" type="pres">
      <dgm:prSet presAssocID="{0BC4CCD0-F576-41B2-9230-F935524EF122}" presName="textRect" presStyleLbl="revTx" presStyleIdx="0" presStyleCnt="4">
        <dgm:presLayoutVars>
          <dgm:chMax val="1"/>
          <dgm:chPref val="1"/>
        </dgm:presLayoutVars>
      </dgm:prSet>
      <dgm:spPr/>
    </dgm:pt>
    <dgm:pt modelId="{7BF8DFC2-BF12-481A-B9F7-8E8F1B82D233}" type="pres">
      <dgm:prSet presAssocID="{35FF232B-F118-4F79-AF37-769F439A6FF3}" presName="sibTrans" presStyleCnt="0"/>
      <dgm:spPr/>
    </dgm:pt>
    <dgm:pt modelId="{01C1FA26-4F7A-4F15-8123-FCC7D447F9BE}" type="pres">
      <dgm:prSet presAssocID="{423533CE-DE2D-4757-9901-DCDE6B8877C5}" presName="compNode" presStyleCnt="0"/>
      <dgm:spPr/>
    </dgm:pt>
    <dgm:pt modelId="{A7712AF0-9697-4B0F-91A9-D5A7949C8F77}" type="pres">
      <dgm:prSet presAssocID="{423533CE-DE2D-4757-9901-DCDE6B8877C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F413A39D-4A59-4928-A60A-1CD53FE7C4E5}" type="pres">
      <dgm:prSet presAssocID="{423533CE-DE2D-4757-9901-DCDE6B8877C5}" presName="spaceRect" presStyleCnt="0"/>
      <dgm:spPr/>
    </dgm:pt>
    <dgm:pt modelId="{6EAD31E4-DB05-4FD4-8197-E71DF31F9F19}" type="pres">
      <dgm:prSet presAssocID="{423533CE-DE2D-4757-9901-DCDE6B8877C5}" presName="textRect" presStyleLbl="revTx" presStyleIdx="1" presStyleCnt="4">
        <dgm:presLayoutVars>
          <dgm:chMax val="1"/>
          <dgm:chPref val="1"/>
        </dgm:presLayoutVars>
      </dgm:prSet>
      <dgm:spPr/>
    </dgm:pt>
    <dgm:pt modelId="{C718B084-2C0E-466C-84D9-A5AEFA340F6F}" type="pres">
      <dgm:prSet presAssocID="{874DCAAB-5419-4130-AC63-8B809A08097B}" presName="sibTrans" presStyleCnt="0"/>
      <dgm:spPr/>
    </dgm:pt>
    <dgm:pt modelId="{FAD650B2-3764-4859-A6DD-F351821788DE}" type="pres">
      <dgm:prSet presAssocID="{D00877B3-CF2E-4517-BAA4-995B8F787658}" presName="compNode" presStyleCnt="0"/>
      <dgm:spPr/>
    </dgm:pt>
    <dgm:pt modelId="{6DD4C9A1-B1C9-4C8C-8768-0C3532459F87}" type="pres">
      <dgm:prSet presAssocID="{D00877B3-CF2E-4517-BAA4-995B8F78765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 with Pulse"/>
        </a:ext>
      </dgm:extLst>
    </dgm:pt>
    <dgm:pt modelId="{0DD53523-E392-473E-A432-10F1CF17F705}" type="pres">
      <dgm:prSet presAssocID="{D00877B3-CF2E-4517-BAA4-995B8F787658}" presName="spaceRect" presStyleCnt="0"/>
      <dgm:spPr/>
    </dgm:pt>
    <dgm:pt modelId="{CEBE48AE-B460-477D-A026-8B2FEF566FB5}" type="pres">
      <dgm:prSet presAssocID="{D00877B3-CF2E-4517-BAA4-995B8F787658}" presName="textRect" presStyleLbl="revTx" presStyleIdx="2" presStyleCnt="4">
        <dgm:presLayoutVars>
          <dgm:chMax val="1"/>
          <dgm:chPref val="1"/>
        </dgm:presLayoutVars>
      </dgm:prSet>
      <dgm:spPr/>
    </dgm:pt>
    <dgm:pt modelId="{B81645A9-4454-4F4E-B29D-60CDC492A4D2}" type="pres">
      <dgm:prSet presAssocID="{BE0E89E6-CD8C-448B-8B24-EB14986EF980}" presName="sibTrans" presStyleCnt="0"/>
      <dgm:spPr/>
    </dgm:pt>
    <dgm:pt modelId="{D21ABBE0-9490-4211-8B21-4F0DF6A87A3B}" type="pres">
      <dgm:prSet presAssocID="{E7C0D630-40EC-4F1F-AF5C-A560C808B3CA}" presName="compNode" presStyleCnt="0"/>
      <dgm:spPr/>
    </dgm:pt>
    <dgm:pt modelId="{1B9CCA83-1CFD-4572-9380-C154DB4FC2D6}" type="pres">
      <dgm:prSet presAssocID="{E7C0D630-40EC-4F1F-AF5C-A560C808B3C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titles"/>
        </a:ext>
      </dgm:extLst>
    </dgm:pt>
    <dgm:pt modelId="{467631CD-BC71-4404-B3F2-67C0F1686376}" type="pres">
      <dgm:prSet presAssocID="{E7C0D630-40EC-4F1F-AF5C-A560C808B3CA}" presName="spaceRect" presStyleCnt="0"/>
      <dgm:spPr/>
    </dgm:pt>
    <dgm:pt modelId="{473E4934-D4AB-4C6C-809A-F1B6344427D9}" type="pres">
      <dgm:prSet presAssocID="{E7C0D630-40EC-4F1F-AF5C-A560C808B3CA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5778AC22-0B14-43F1-911E-DD9956717CB9}" type="presOf" srcId="{0BC4CCD0-F576-41B2-9230-F935524EF122}" destId="{49004A0B-977D-40F7-9F5F-0573F4FAC864}" srcOrd="0" destOrd="0" presId="urn:microsoft.com/office/officeart/2018/2/layout/IconLabelList"/>
    <dgm:cxn modelId="{0CCFCF31-D3FF-4C28-B4F7-40AE754D58FD}" srcId="{7B0804EC-31E1-4F6D-8AC6-8B8DF32FD16A}" destId="{D00877B3-CF2E-4517-BAA4-995B8F787658}" srcOrd="2" destOrd="0" parTransId="{DFADB1AB-CC1F-46CD-BFA1-B87479B983AA}" sibTransId="{BE0E89E6-CD8C-448B-8B24-EB14986EF980}"/>
    <dgm:cxn modelId="{8F7A634D-BADB-467D-8572-3B91B5AFBF8F}" srcId="{7B0804EC-31E1-4F6D-8AC6-8B8DF32FD16A}" destId="{E7C0D630-40EC-4F1F-AF5C-A560C808B3CA}" srcOrd="3" destOrd="0" parTransId="{73DD371E-85B5-40C9-9227-8DF0B66F07D5}" sibTransId="{F46A47AD-BB28-4B4B-9BC6-1B9F77B9E6ED}"/>
    <dgm:cxn modelId="{9D56257F-C58A-4715-AE15-F0D1D1AC5232}" type="presOf" srcId="{D00877B3-CF2E-4517-BAA4-995B8F787658}" destId="{CEBE48AE-B460-477D-A026-8B2FEF566FB5}" srcOrd="0" destOrd="0" presId="urn:microsoft.com/office/officeart/2018/2/layout/IconLabelList"/>
    <dgm:cxn modelId="{F5ACAFB1-0634-411C-8B41-37C2402AE733}" type="presOf" srcId="{7B0804EC-31E1-4F6D-8AC6-8B8DF32FD16A}" destId="{99BE8592-568C-4615-9761-95C328357E6D}" srcOrd="0" destOrd="0" presId="urn:microsoft.com/office/officeart/2018/2/layout/IconLabelList"/>
    <dgm:cxn modelId="{8D3895CC-14CF-49B2-8EFF-9DACFF81D1A2}" type="presOf" srcId="{E7C0D630-40EC-4F1F-AF5C-A560C808B3CA}" destId="{473E4934-D4AB-4C6C-809A-F1B6344427D9}" srcOrd="0" destOrd="0" presId="urn:microsoft.com/office/officeart/2018/2/layout/IconLabelList"/>
    <dgm:cxn modelId="{85F79BCE-7A8C-48FA-9A94-B87E94F84E12}" type="presOf" srcId="{423533CE-DE2D-4757-9901-DCDE6B8877C5}" destId="{6EAD31E4-DB05-4FD4-8197-E71DF31F9F19}" srcOrd="0" destOrd="0" presId="urn:microsoft.com/office/officeart/2018/2/layout/IconLabelList"/>
    <dgm:cxn modelId="{B70288D7-50D7-480B-8324-D43C9A64A359}" srcId="{7B0804EC-31E1-4F6D-8AC6-8B8DF32FD16A}" destId="{423533CE-DE2D-4757-9901-DCDE6B8877C5}" srcOrd="1" destOrd="0" parTransId="{32EEA732-D6E8-4181-B7A8-DAE8B3559F6A}" sibTransId="{874DCAAB-5419-4130-AC63-8B809A08097B}"/>
    <dgm:cxn modelId="{FFE801DD-02BF-4604-8ADE-B61722E8952C}" srcId="{7B0804EC-31E1-4F6D-8AC6-8B8DF32FD16A}" destId="{0BC4CCD0-F576-41B2-9230-F935524EF122}" srcOrd="0" destOrd="0" parTransId="{1009C309-7174-4A4E-A84A-0DA3DE5A5C90}" sibTransId="{35FF232B-F118-4F79-AF37-769F439A6FF3}"/>
    <dgm:cxn modelId="{195C65CF-A816-422E-B61A-4CDEBBB1E972}" type="presParOf" srcId="{99BE8592-568C-4615-9761-95C328357E6D}" destId="{D03FA991-14FF-441A-A3F2-587B69320FD8}" srcOrd="0" destOrd="0" presId="urn:microsoft.com/office/officeart/2018/2/layout/IconLabelList"/>
    <dgm:cxn modelId="{26AC1C05-D875-4D5A-9556-103316B1F508}" type="presParOf" srcId="{D03FA991-14FF-441A-A3F2-587B69320FD8}" destId="{32150ACE-7322-475A-AC64-E9FEEE971ABE}" srcOrd="0" destOrd="0" presId="urn:microsoft.com/office/officeart/2018/2/layout/IconLabelList"/>
    <dgm:cxn modelId="{1AF4EBDE-EBE7-4366-8016-4AFF38082720}" type="presParOf" srcId="{D03FA991-14FF-441A-A3F2-587B69320FD8}" destId="{C9DF3121-E5D2-4AB0-82DE-9F3E8D080BF1}" srcOrd="1" destOrd="0" presId="urn:microsoft.com/office/officeart/2018/2/layout/IconLabelList"/>
    <dgm:cxn modelId="{C9D333CC-4DCC-4961-A5F8-AC6969FE0183}" type="presParOf" srcId="{D03FA991-14FF-441A-A3F2-587B69320FD8}" destId="{49004A0B-977D-40F7-9F5F-0573F4FAC864}" srcOrd="2" destOrd="0" presId="urn:microsoft.com/office/officeart/2018/2/layout/IconLabelList"/>
    <dgm:cxn modelId="{CA2B1B68-CDA5-4A28-9C85-A9AB077DE6FA}" type="presParOf" srcId="{99BE8592-568C-4615-9761-95C328357E6D}" destId="{7BF8DFC2-BF12-481A-B9F7-8E8F1B82D233}" srcOrd="1" destOrd="0" presId="urn:microsoft.com/office/officeart/2018/2/layout/IconLabelList"/>
    <dgm:cxn modelId="{73045717-6569-4C6B-9B91-9AE1E017453A}" type="presParOf" srcId="{99BE8592-568C-4615-9761-95C328357E6D}" destId="{01C1FA26-4F7A-4F15-8123-FCC7D447F9BE}" srcOrd="2" destOrd="0" presId="urn:microsoft.com/office/officeart/2018/2/layout/IconLabelList"/>
    <dgm:cxn modelId="{59D713E2-4B21-4AED-8CBB-C5FA3C92D1F4}" type="presParOf" srcId="{01C1FA26-4F7A-4F15-8123-FCC7D447F9BE}" destId="{A7712AF0-9697-4B0F-91A9-D5A7949C8F77}" srcOrd="0" destOrd="0" presId="urn:microsoft.com/office/officeart/2018/2/layout/IconLabelList"/>
    <dgm:cxn modelId="{63CC0A16-F575-4AE3-A3C3-82E95B930941}" type="presParOf" srcId="{01C1FA26-4F7A-4F15-8123-FCC7D447F9BE}" destId="{F413A39D-4A59-4928-A60A-1CD53FE7C4E5}" srcOrd="1" destOrd="0" presId="urn:microsoft.com/office/officeart/2018/2/layout/IconLabelList"/>
    <dgm:cxn modelId="{D9A5BF7F-D5F5-4E0E-9AAF-B9055EE34D0A}" type="presParOf" srcId="{01C1FA26-4F7A-4F15-8123-FCC7D447F9BE}" destId="{6EAD31E4-DB05-4FD4-8197-E71DF31F9F19}" srcOrd="2" destOrd="0" presId="urn:microsoft.com/office/officeart/2018/2/layout/IconLabelList"/>
    <dgm:cxn modelId="{866279F0-92DE-408F-82D0-7A82DC9CEE6E}" type="presParOf" srcId="{99BE8592-568C-4615-9761-95C328357E6D}" destId="{C718B084-2C0E-466C-84D9-A5AEFA340F6F}" srcOrd="3" destOrd="0" presId="urn:microsoft.com/office/officeart/2018/2/layout/IconLabelList"/>
    <dgm:cxn modelId="{F2C75D05-AB3B-44B9-AC0C-AD9C9544D788}" type="presParOf" srcId="{99BE8592-568C-4615-9761-95C328357E6D}" destId="{FAD650B2-3764-4859-A6DD-F351821788DE}" srcOrd="4" destOrd="0" presId="urn:microsoft.com/office/officeart/2018/2/layout/IconLabelList"/>
    <dgm:cxn modelId="{0A1920D6-B43A-4B96-8803-2C94F25B257F}" type="presParOf" srcId="{FAD650B2-3764-4859-A6DD-F351821788DE}" destId="{6DD4C9A1-B1C9-4C8C-8768-0C3532459F87}" srcOrd="0" destOrd="0" presId="urn:microsoft.com/office/officeart/2018/2/layout/IconLabelList"/>
    <dgm:cxn modelId="{B246ABA1-F918-463F-8918-A0FEA66DCDF1}" type="presParOf" srcId="{FAD650B2-3764-4859-A6DD-F351821788DE}" destId="{0DD53523-E392-473E-A432-10F1CF17F705}" srcOrd="1" destOrd="0" presId="urn:microsoft.com/office/officeart/2018/2/layout/IconLabelList"/>
    <dgm:cxn modelId="{8071589A-C048-4404-B5AA-E393762BEE21}" type="presParOf" srcId="{FAD650B2-3764-4859-A6DD-F351821788DE}" destId="{CEBE48AE-B460-477D-A026-8B2FEF566FB5}" srcOrd="2" destOrd="0" presId="urn:microsoft.com/office/officeart/2018/2/layout/IconLabelList"/>
    <dgm:cxn modelId="{E30B200D-A981-400C-93EA-84E5E6BED7B5}" type="presParOf" srcId="{99BE8592-568C-4615-9761-95C328357E6D}" destId="{B81645A9-4454-4F4E-B29D-60CDC492A4D2}" srcOrd="5" destOrd="0" presId="urn:microsoft.com/office/officeart/2018/2/layout/IconLabelList"/>
    <dgm:cxn modelId="{3D25B51D-92FF-4BEA-A745-EEE4C3BD38D3}" type="presParOf" srcId="{99BE8592-568C-4615-9761-95C328357E6D}" destId="{D21ABBE0-9490-4211-8B21-4F0DF6A87A3B}" srcOrd="6" destOrd="0" presId="urn:microsoft.com/office/officeart/2018/2/layout/IconLabelList"/>
    <dgm:cxn modelId="{26C72F29-498C-478F-A5A9-DEB4BED9F621}" type="presParOf" srcId="{D21ABBE0-9490-4211-8B21-4F0DF6A87A3B}" destId="{1B9CCA83-1CFD-4572-9380-C154DB4FC2D6}" srcOrd="0" destOrd="0" presId="urn:microsoft.com/office/officeart/2018/2/layout/IconLabelList"/>
    <dgm:cxn modelId="{7DF0CB32-C93C-488F-8AC0-8C717D5624C2}" type="presParOf" srcId="{D21ABBE0-9490-4211-8B21-4F0DF6A87A3B}" destId="{467631CD-BC71-4404-B3F2-67C0F1686376}" srcOrd="1" destOrd="0" presId="urn:microsoft.com/office/officeart/2018/2/layout/IconLabelList"/>
    <dgm:cxn modelId="{3F798295-BD5E-40F8-AAF3-057D3112F603}" type="presParOf" srcId="{D21ABBE0-9490-4211-8B21-4F0DF6A87A3B}" destId="{473E4934-D4AB-4C6C-809A-F1B6344427D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9817CBC-3A68-46FE-A44E-6510951005AD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077BFD44-26CA-458B-A209-AF0B35C230E2}">
      <dgm:prSet/>
      <dgm:spPr/>
      <dgm:t>
        <a:bodyPr/>
        <a:lstStyle/>
        <a:p>
          <a:r>
            <a:rPr lang="en-US"/>
            <a:t>Red</a:t>
          </a:r>
        </a:p>
      </dgm:t>
    </dgm:pt>
    <dgm:pt modelId="{926A5BBB-72FE-4722-83FE-20C05032DBE3}" type="parTrans" cxnId="{AAF03BD9-2191-4916-A244-A4037FAEF938}">
      <dgm:prSet/>
      <dgm:spPr/>
      <dgm:t>
        <a:bodyPr/>
        <a:lstStyle/>
        <a:p>
          <a:endParaRPr lang="en-US"/>
        </a:p>
      </dgm:t>
    </dgm:pt>
    <dgm:pt modelId="{8425E3E7-9CE1-481F-8F51-5BF0EEE7574C}" type="sibTrans" cxnId="{AAF03BD9-2191-4916-A244-A4037FAEF938}">
      <dgm:prSet/>
      <dgm:spPr/>
      <dgm:t>
        <a:bodyPr/>
        <a:lstStyle/>
        <a:p>
          <a:endParaRPr lang="en-US"/>
        </a:p>
      </dgm:t>
    </dgm:pt>
    <dgm:pt modelId="{A63E877D-1E4A-432C-A695-933AAC2591B2}">
      <dgm:prSet/>
      <dgm:spPr/>
      <dgm:t>
        <a:bodyPr/>
        <a:lstStyle/>
        <a:p>
          <a:r>
            <a:rPr lang="en-US"/>
            <a:t>Yellow</a:t>
          </a:r>
        </a:p>
      </dgm:t>
    </dgm:pt>
    <dgm:pt modelId="{2DEB958A-0075-43F3-B971-A5F7BA1BECB1}" type="parTrans" cxnId="{F6E8029A-4225-44D4-9BE4-E7B4FD9CAF07}">
      <dgm:prSet/>
      <dgm:spPr/>
      <dgm:t>
        <a:bodyPr/>
        <a:lstStyle/>
        <a:p>
          <a:endParaRPr lang="en-US"/>
        </a:p>
      </dgm:t>
    </dgm:pt>
    <dgm:pt modelId="{832EA11A-3010-4FB2-B6A9-1EA07107D52C}" type="sibTrans" cxnId="{F6E8029A-4225-44D4-9BE4-E7B4FD9CAF07}">
      <dgm:prSet/>
      <dgm:spPr/>
      <dgm:t>
        <a:bodyPr/>
        <a:lstStyle/>
        <a:p>
          <a:endParaRPr lang="en-US"/>
        </a:p>
      </dgm:t>
    </dgm:pt>
    <dgm:pt modelId="{64530032-B6BE-4F70-AD9E-BE8AD0615806}">
      <dgm:prSet/>
      <dgm:spPr/>
      <dgm:t>
        <a:bodyPr/>
        <a:lstStyle/>
        <a:p>
          <a:r>
            <a:rPr lang="en-US"/>
            <a:t>Green</a:t>
          </a:r>
        </a:p>
      </dgm:t>
    </dgm:pt>
    <dgm:pt modelId="{ED2A08A8-C682-4440-97B5-3F79AE266479}" type="parTrans" cxnId="{F12E9130-4554-4153-BC89-1147555D2A93}">
      <dgm:prSet/>
      <dgm:spPr/>
      <dgm:t>
        <a:bodyPr/>
        <a:lstStyle/>
        <a:p>
          <a:endParaRPr lang="en-US"/>
        </a:p>
      </dgm:t>
    </dgm:pt>
    <dgm:pt modelId="{51D8B79A-50C6-4CC4-A2A2-473EB524EE4D}" type="sibTrans" cxnId="{F12E9130-4554-4153-BC89-1147555D2A93}">
      <dgm:prSet/>
      <dgm:spPr/>
      <dgm:t>
        <a:bodyPr/>
        <a:lstStyle/>
        <a:p>
          <a:endParaRPr lang="en-US"/>
        </a:p>
      </dgm:t>
    </dgm:pt>
    <dgm:pt modelId="{4CC66AD3-D8FB-41B6-84D6-68EA1A6C1652}">
      <dgm:prSet/>
      <dgm:spPr/>
      <dgm:t>
        <a:bodyPr/>
        <a:lstStyle/>
        <a:p>
          <a:r>
            <a:rPr lang="en-US"/>
            <a:t>Grey</a:t>
          </a:r>
        </a:p>
      </dgm:t>
    </dgm:pt>
    <dgm:pt modelId="{7C3DB72D-AB6D-40CD-90F7-D51642D6649A}" type="parTrans" cxnId="{41E46FE8-DEFD-40D2-BBE3-02FBC96A07D1}">
      <dgm:prSet/>
      <dgm:spPr/>
      <dgm:t>
        <a:bodyPr/>
        <a:lstStyle/>
        <a:p>
          <a:endParaRPr lang="en-US"/>
        </a:p>
      </dgm:t>
    </dgm:pt>
    <dgm:pt modelId="{8FEBAFD4-DACF-440B-BFF8-33297F667468}" type="sibTrans" cxnId="{41E46FE8-DEFD-40D2-BBE3-02FBC96A07D1}">
      <dgm:prSet/>
      <dgm:spPr/>
      <dgm:t>
        <a:bodyPr/>
        <a:lstStyle/>
        <a:p>
          <a:endParaRPr lang="en-US"/>
        </a:p>
      </dgm:t>
    </dgm:pt>
    <dgm:pt modelId="{7653B73D-C6BD-408E-BF49-91E9C180914F}" type="pres">
      <dgm:prSet presAssocID="{49817CBC-3A68-46FE-A44E-6510951005A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9BB232C-834A-4B8B-B1AD-31568982CFF7}" type="pres">
      <dgm:prSet presAssocID="{077BFD44-26CA-458B-A209-AF0B35C230E2}" presName="hierRoot1" presStyleCnt="0"/>
      <dgm:spPr/>
    </dgm:pt>
    <dgm:pt modelId="{7E585808-69B7-48DE-B4AB-091EDC802E8E}" type="pres">
      <dgm:prSet presAssocID="{077BFD44-26CA-458B-A209-AF0B35C230E2}" presName="composite" presStyleCnt="0"/>
      <dgm:spPr/>
    </dgm:pt>
    <dgm:pt modelId="{2F3EC1EA-5E58-4E81-9DA8-4B99CF5FB2E0}" type="pres">
      <dgm:prSet presAssocID="{077BFD44-26CA-458B-A209-AF0B35C230E2}" presName="background" presStyleLbl="node0" presStyleIdx="0" presStyleCnt="4"/>
      <dgm:spPr/>
    </dgm:pt>
    <dgm:pt modelId="{57A9F5D1-A7B0-43ED-AC43-23CD5A49DB92}" type="pres">
      <dgm:prSet presAssocID="{077BFD44-26CA-458B-A209-AF0B35C230E2}" presName="text" presStyleLbl="fgAcc0" presStyleIdx="0" presStyleCnt="4">
        <dgm:presLayoutVars>
          <dgm:chPref val="3"/>
        </dgm:presLayoutVars>
      </dgm:prSet>
      <dgm:spPr/>
    </dgm:pt>
    <dgm:pt modelId="{665DE4C7-0BB9-42B4-83E1-515482D4412D}" type="pres">
      <dgm:prSet presAssocID="{077BFD44-26CA-458B-A209-AF0B35C230E2}" presName="hierChild2" presStyleCnt="0"/>
      <dgm:spPr/>
    </dgm:pt>
    <dgm:pt modelId="{901786A3-B450-4D69-95D2-517AF763A89A}" type="pres">
      <dgm:prSet presAssocID="{A63E877D-1E4A-432C-A695-933AAC2591B2}" presName="hierRoot1" presStyleCnt="0"/>
      <dgm:spPr/>
    </dgm:pt>
    <dgm:pt modelId="{33B84245-EC6C-4F5C-BC1B-A4A334856392}" type="pres">
      <dgm:prSet presAssocID="{A63E877D-1E4A-432C-A695-933AAC2591B2}" presName="composite" presStyleCnt="0"/>
      <dgm:spPr/>
    </dgm:pt>
    <dgm:pt modelId="{FDD60763-2B38-4195-8AA4-A5CDD0E47D94}" type="pres">
      <dgm:prSet presAssocID="{A63E877D-1E4A-432C-A695-933AAC2591B2}" presName="background" presStyleLbl="node0" presStyleIdx="1" presStyleCnt="4"/>
      <dgm:spPr/>
    </dgm:pt>
    <dgm:pt modelId="{A6662E5A-2AF7-4ACD-BA67-E8840C0D2210}" type="pres">
      <dgm:prSet presAssocID="{A63E877D-1E4A-432C-A695-933AAC2591B2}" presName="text" presStyleLbl="fgAcc0" presStyleIdx="1" presStyleCnt="4">
        <dgm:presLayoutVars>
          <dgm:chPref val="3"/>
        </dgm:presLayoutVars>
      </dgm:prSet>
      <dgm:spPr/>
    </dgm:pt>
    <dgm:pt modelId="{7DD3C296-16CD-457E-B915-D87DEC06E244}" type="pres">
      <dgm:prSet presAssocID="{A63E877D-1E4A-432C-A695-933AAC2591B2}" presName="hierChild2" presStyleCnt="0"/>
      <dgm:spPr/>
    </dgm:pt>
    <dgm:pt modelId="{24891CDC-7599-4408-88CB-C00913DBAD95}" type="pres">
      <dgm:prSet presAssocID="{64530032-B6BE-4F70-AD9E-BE8AD0615806}" presName="hierRoot1" presStyleCnt="0"/>
      <dgm:spPr/>
    </dgm:pt>
    <dgm:pt modelId="{F610C322-5851-43FC-8749-52D96C830ED7}" type="pres">
      <dgm:prSet presAssocID="{64530032-B6BE-4F70-AD9E-BE8AD0615806}" presName="composite" presStyleCnt="0"/>
      <dgm:spPr/>
    </dgm:pt>
    <dgm:pt modelId="{A3B60DF0-166A-4995-808C-D62CB01E35CA}" type="pres">
      <dgm:prSet presAssocID="{64530032-B6BE-4F70-AD9E-BE8AD0615806}" presName="background" presStyleLbl="node0" presStyleIdx="2" presStyleCnt="4"/>
      <dgm:spPr/>
    </dgm:pt>
    <dgm:pt modelId="{618069AE-A40A-44ED-990C-793D3B3DFF1B}" type="pres">
      <dgm:prSet presAssocID="{64530032-B6BE-4F70-AD9E-BE8AD0615806}" presName="text" presStyleLbl="fgAcc0" presStyleIdx="2" presStyleCnt="4">
        <dgm:presLayoutVars>
          <dgm:chPref val="3"/>
        </dgm:presLayoutVars>
      </dgm:prSet>
      <dgm:spPr/>
    </dgm:pt>
    <dgm:pt modelId="{3DEA71CB-C9C3-485F-A512-A221FA9803CD}" type="pres">
      <dgm:prSet presAssocID="{64530032-B6BE-4F70-AD9E-BE8AD0615806}" presName="hierChild2" presStyleCnt="0"/>
      <dgm:spPr/>
    </dgm:pt>
    <dgm:pt modelId="{72DC3723-452B-45E4-B4DB-19E8DF4F3999}" type="pres">
      <dgm:prSet presAssocID="{4CC66AD3-D8FB-41B6-84D6-68EA1A6C1652}" presName="hierRoot1" presStyleCnt="0"/>
      <dgm:spPr/>
    </dgm:pt>
    <dgm:pt modelId="{1373876C-FFAB-4A71-A614-23D98D4B6250}" type="pres">
      <dgm:prSet presAssocID="{4CC66AD3-D8FB-41B6-84D6-68EA1A6C1652}" presName="composite" presStyleCnt="0"/>
      <dgm:spPr/>
    </dgm:pt>
    <dgm:pt modelId="{5E670621-632A-4EB6-85AD-92C1AA3E766A}" type="pres">
      <dgm:prSet presAssocID="{4CC66AD3-D8FB-41B6-84D6-68EA1A6C1652}" presName="background" presStyleLbl="node0" presStyleIdx="3" presStyleCnt="4"/>
      <dgm:spPr/>
    </dgm:pt>
    <dgm:pt modelId="{378C86C8-00AC-4646-AB32-01EF4F7703D4}" type="pres">
      <dgm:prSet presAssocID="{4CC66AD3-D8FB-41B6-84D6-68EA1A6C1652}" presName="text" presStyleLbl="fgAcc0" presStyleIdx="3" presStyleCnt="4">
        <dgm:presLayoutVars>
          <dgm:chPref val="3"/>
        </dgm:presLayoutVars>
      </dgm:prSet>
      <dgm:spPr/>
    </dgm:pt>
    <dgm:pt modelId="{AC369026-D281-4EAA-AD65-2712D216AD2A}" type="pres">
      <dgm:prSet presAssocID="{4CC66AD3-D8FB-41B6-84D6-68EA1A6C1652}" presName="hierChild2" presStyleCnt="0"/>
      <dgm:spPr/>
    </dgm:pt>
  </dgm:ptLst>
  <dgm:cxnLst>
    <dgm:cxn modelId="{F12E9130-4554-4153-BC89-1147555D2A93}" srcId="{49817CBC-3A68-46FE-A44E-6510951005AD}" destId="{64530032-B6BE-4F70-AD9E-BE8AD0615806}" srcOrd="2" destOrd="0" parTransId="{ED2A08A8-C682-4440-97B5-3F79AE266479}" sibTransId="{51D8B79A-50C6-4CC4-A2A2-473EB524EE4D}"/>
    <dgm:cxn modelId="{8A45C36A-3F9E-4E9F-8349-85BE26381EC5}" type="presOf" srcId="{A63E877D-1E4A-432C-A695-933AAC2591B2}" destId="{A6662E5A-2AF7-4ACD-BA67-E8840C0D2210}" srcOrd="0" destOrd="0" presId="urn:microsoft.com/office/officeart/2005/8/layout/hierarchy1"/>
    <dgm:cxn modelId="{44919C53-EB51-4CEF-9CDB-B35FE3623A9C}" type="presOf" srcId="{4CC66AD3-D8FB-41B6-84D6-68EA1A6C1652}" destId="{378C86C8-00AC-4646-AB32-01EF4F7703D4}" srcOrd="0" destOrd="0" presId="urn:microsoft.com/office/officeart/2005/8/layout/hierarchy1"/>
    <dgm:cxn modelId="{F6E8029A-4225-44D4-9BE4-E7B4FD9CAF07}" srcId="{49817CBC-3A68-46FE-A44E-6510951005AD}" destId="{A63E877D-1E4A-432C-A695-933AAC2591B2}" srcOrd="1" destOrd="0" parTransId="{2DEB958A-0075-43F3-B971-A5F7BA1BECB1}" sibTransId="{832EA11A-3010-4FB2-B6A9-1EA07107D52C}"/>
    <dgm:cxn modelId="{65B204B1-2B93-485C-9624-DFEBFE86CFD8}" type="presOf" srcId="{49817CBC-3A68-46FE-A44E-6510951005AD}" destId="{7653B73D-C6BD-408E-BF49-91E9C180914F}" srcOrd="0" destOrd="0" presId="urn:microsoft.com/office/officeart/2005/8/layout/hierarchy1"/>
    <dgm:cxn modelId="{A769EFD0-C6BF-4366-A775-85108437E7F9}" type="presOf" srcId="{077BFD44-26CA-458B-A209-AF0B35C230E2}" destId="{57A9F5D1-A7B0-43ED-AC43-23CD5A49DB92}" srcOrd="0" destOrd="0" presId="urn:microsoft.com/office/officeart/2005/8/layout/hierarchy1"/>
    <dgm:cxn modelId="{AAF03BD9-2191-4916-A244-A4037FAEF938}" srcId="{49817CBC-3A68-46FE-A44E-6510951005AD}" destId="{077BFD44-26CA-458B-A209-AF0B35C230E2}" srcOrd="0" destOrd="0" parTransId="{926A5BBB-72FE-4722-83FE-20C05032DBE3}" sibTransId="{8425E3E7-9CE1-481F-8F51-5BF0EEE7574C}"/>
    <dgm:cxn modelId="{F6C30BE6-13B5-485D-96CC-AE62FFB23ED9}" type="presOf" srcId="{64530032-B6BE-4F70-AD9E-BE8AD0615806}" destId="{618069AE-A40A-44ED-990C-793D3B3DFF1B}" srcOrd="0" destOrd="0" presId="urn:microsoft.com/office/officeart/2005/8/layout/hierarchy1"/>
    <dgm:cxn modelId="{41E46FE8-DEFD-40D2-BBE3-02FBC96A07D1}" srcId="{49817CBC-3A68-46FE-A44E-6510951005AD}" destId="{4CC66AD3-D8FB-41B6-84D6-68EA1A6C1652}" srcOrd="3" destOrd="0" parTransId="{7C3DB72D-AB6D-40CD-90F7-D51642D6649A}" sibTransId="{8FEBAFD4-DACF-440B-BFF8-33297F667468}"/>
    <dgm:cxn modelId="{A864824F-8978-4AC4-92F4-0869B04C9ECB}" type="presParOf" srcId="{7653B73D-C6BD-408E-BF49-91E9C180914F}" destId="{E9BB232C-834A-4B8B-B1AD-31568982CFF7}" srcOrd="0" destOrd="0" presId="urn:microsoft.com/office/officeart/2005/8/layout/hierarchy1"/>
    <dgm:cxn modelId="{B009927B-B078-49B2-8D43-0E500F594D49}" type="presParOf" srcId="{E9BB232C-834A-4B8B-B1AD-31568982CFF7}" destId="{7E585808-69B7-48DE-B4AB-091EDC802E8E}" srcOrd="0" destOrd="0" presId="urn:microsoft.com/office/officeart/2005/8/layout/hierarchy1"/>
    <dgm:cxn modelId="{D13BEE20-5E51-41F3-8A66-E45377760BE1}" type="presParOf" srcId="{7E585808-69B7-48DE-B4AB-091EDC802E8E}" destId="{2F3EC1EA-5E58-4E81-9DA8-4B99CF5FB2E0}" srcOrd="0" destOrd="0" presId="urn:microsoft.com/office/officeart/2005/8/layout/hierarchy1"/>
    <dgm:cxn modelId="{DE5FD040-8D2A-4C1B-B1BF-7DBBA32A995D}" type="presParOf" srcId="{7E585808-69B7-48DE-B4AB-091EDC802E8E}" destId="{57A9F5D1-A7B0-43ED-AC43-23CD5A49DB92}" srcOrd="1" destOrd="0" presId="urn:microsoft.com/office/officeart/2005/8/layout/hierarchy1"/>
    <dgm:cxn modelId="{3CE8C430-F4F8-454F-8225-F059B0E408A5}" type="presParOf" srcId="{E9BB232C-834A-4B8B-B1AD-31568982CFF7}" destId="{665DE4C7-0BB9-42B4-83E1-515482D4412D}" srcOrd="1" destOrd="0" presId="urn:microsoft.com/office/officeart/2005/8/layout/hierarchy1"/>
    <dgm:cxn modelId="{AB137DA2-021B-4923-B136-4E2727F1169C}" type="presParOf" srcId="{7653B73D-C6BD-408E-BF49-91E9C180914F}" destId="{901786A3-B450-4D69-95D2-517AF763A89A}" srcOrd="1" destOrd="0" presId="urn:microsoft.com/office/officeart/2005/8/layout/hierarchy1"/>
    <dgm:cxn modelId="{933FF6AE-CD67-4C53-A88B-113501A6B52D}" type="presParOf" srcId="{901786A3-B450-4D69-95D2-517AF763A89A}" destId="{33B84245-EC6C-4F5C-BC1B-A4A334856392}" srcOrd="0" destOrd="0" presId="urn:microsoft.com/office/officeart/2005/8/layout/hierarchy1"/>
    <dgm:cxn modelId="{8BDFB816-39F2-4A8F-87B3-EAA7C7F7B256}" type="presParOf" srcId="{33B84245-EC6C-4F5C-BC1B-A4A334856392}" destId="{FDD60763-2B38-4195-8AA4-A5CDD0E47D94}" srcOrd="0" destOrd="0" presId="urn:microsoft.com/office/officeart/2005/8/layout/hierarchy1"/>
    <dgm:cxn modelId="{03079605-883C-44A1-81CC-E1FE34BAA238}" type="presParOf" srcId="{33B84245-EC6C-4F5C-BC1B-A4A334856392}" destId="{A6662E5A-2AF7-4ACD-BA67-E8840C0D2210}" srcOrd="1" destOrd="0" presId="urn:microsoft.com/office/officeart/2005/8/layout/hierarchy1"/>
    <dgm:cxn modelId="{592E94BE-D23B-4BAD-8F3D-26BB1C72D38E}" type="presParOf" srcId="{901786A3-B450-4D69-95D2-517AF763A89A}" destId="{7DD3C296-16CD-457E-B915-D87DEC06E244}" srcOrd="1" destOrd="0" presId="urn:microsoft.com/office/officeart/2005/8/layout/hierarchy1"/>
    <dgm:cxn modelId="{06373D0A-917E-4C67-9FC8-1F6776EFE09A}" type="presParOf" srcId="{7653B73D-C6BD-408E-BF49-91E9C180914F}" destId="{24891CDC-7599-4408-88CB-C00913DBAD95}" srcOrd="2" destOrd="0" presId="urn:microsoft.com/office/officeart/2005/8/layout/hierarchy1"/>
    <dgm:cxn modelId="{62709EA9-8F43-41E3-8F0E-4C996B979EF5}" type="presParOf" srcId="{24891CDC-7599-4408-88CB-C00913DBAD95}" destId="{F610C322-5851-43FC-8749-52D96C830ED7}" srcOrd="0" destOrd="0" presId="urn:microsoft.com/office/officeart/2005/8/layout/hierarchy1"/>
    <dgm:cxn modelId="{B59CC156-A199-48EC-AFB4-50DE5936B3A9}" type="presParOf" srcId="{F610C322-5851-43FC-8749-52D96C830ED7}" destId="{A3B60DF0-166A-4995-808C-D62CB01E35CA}" srcOrd="0" destOrd="0" presId="urn:microsoft.com/office/officeart/2005/8/layout/hierarchy1"/>
    <dgm:cxn modelId="{DB1A1590-1FDA-45AA-A810-FBF71999BE2F}" type="presParOf" srcId="{F610C322-5851-43FC-8749-52D96C830ED7}" destId="{618069AE-A40A-44ED-990C-793D3B3DFF1B}" srcOrd="1" destOrd="0" presId="urn:microsoft.com/office/officeart/2005/8/layout/hierarchy1"/>
    <dgm:cxn modelId="{34A0A9DD-EBA9-4592-8CAF-674AC19D974A}" type="presParOf" srcId="{24891CDC-7599-4408-88CB-C00913DBAD95}" destId="{3DEA71CB-C9C3-485F-A512-A221FA9803CD}" srcOrd="1" destOrd="0" presId="urn:microsoft.com/office/officeart/2005/8/layout/hierarchy1"/>
    <dgm:cxn modelId="{A2A78DAA-00EE-41B6-8798-6C29A0BDE1E7}" type="presParOf" srcId="{7653B73D-C6BD-408E-BF49-91E9C180914F}" destId="{72DC3723-452B-45E4-B4DB-19E8DF4F3999}" srcOrd="3" destOrd="0" presId="urn:microsoft.com/office/officeart/2005/8/layout/hierarchy1"/>
    <dgm:cxn modelId="{149A21FC-0CBE-45D1-A734-EB236ABE6263}" type="presParOf" srcId="{72DC3723-452B-45E4-B4DB-19E8DF4F3999}" destId="{1373876C-FFAB-4A71-A614-23D98D4B6250}" srcOrd="0" destOrd="0" presId="urn:microsoft.com/office/officeart/2005/8/layout/hierarchy1"/>
    <dgm:cxn modelId="{85F4EADE-2E0B-4F86-8D56-075242764167}" type="presParOf" srcId="{1373876C-FFAB-4A71-A614-23D98D4B6250}" destId="{5E670621-632A-4EB6-85AD-92C1AA3E766A}" srcOrd="0" destOrd="0" presId="urn:microsoft.com/office/officeart/2005/8/layout/hierarchy1"/>
    <dgm:cxn modelId="{47F1F7E0-D390-4C2C-81BB-1B976316526F}" type="presParOf" srcId="{1373876C-FFAB-4A71-A614-23D98D4B6250}" destId="{378C86C8-00AC-4646-AB32-01EF4F7703D4}" srcOrd="1" destOrd="0" presId="urn:microsoft.com/office/officeart/2005/8/layout/hierarchy1"/>
    <dgm:cxn modelId="{A3600AC9-0717-4CC4-B788-9AAD0448AB8B}" type="presParOf" srcId="{72DC3723-452B-45E4-B4DB-19E8DF4F3999}" destId="{AC369026-D281-4EAA-AD65-2712D216AD2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7E532CC-72B4-4C73-9411-927F335D6CFE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808B628-292D-49AE-8775-8BB5F2974E98}">
      <dgm:prSet/>
      <dgm:spPr/>
      <dgm:t>
        <a:bodyPr/>
        <a:lstStyle/>
        <a:p>
          <a:r>
            <a:rPr lang="en-US"/>
            <a:t>Hospitals-EM Resource</a:t>
          </a:r>
        </a:p>
      </dgm:t>
    </dgm:pt>
    <dgm:pt modelId="{E272D37B-D600-4CCF-9B0B-4C615D0D6995}" type="parTrans" cxnId="{E46DBCA6-3270-44DA-8A88-DEB33152D249}">
      <dgm:prSet/>
      <dgm:spPr/>
      <dgm:t>
        <a:bodyPr/>
        <a:lstStyle/>
        <a:p>
          <a:endParaRPr lang="en-US"/>
        </a:p>
      </dgm:t>
    </dgm:pt>
    <dgm:pt modelId="{8C4FB482-A9BD-4D26-8A9C-892378186F96}" type="sibTrans" cxnId="{E46DBCA6-3270-44DA-8A88-DEB33152D249}">
      <dgm:prSet/>
      <dgm:spPr/>
      <dgm:t>
        <a:bodyPr/>
        <a:lstStyle/>
        <a:p>
          <a:endParaRPr lang="en-US"/>
        </a:p>
      </dgm:t>
    </dgm:pt>
    <dgm:pt modelId="{855FCDA8-5CBC-421D-8F7F-31E251C46A82}">
      <dgm:prSet/>
      <dgm:spPr/>
      <dgm:t>
        <a:bodyPr/>
        <a:lstStyle/>
        <a:p>
          <a:r>
            <a:rPr lang="en-US"/>
            <a:t>EMS&gt;Hospitals-EM Track</a:t>
          </a:r>
        </a:p>
      </dgm:t>
    </dgm:pt>
    <dgm:pt modelId="{2D7A1516-0845-469C-813D-BD7BD346D10F}" type="parTrans" cxnId="{388F1860-1402-40B5-A3C8-08118DACED2D}">
      <dgm:prSet/>
      <dgm:spPr/>
      <dgm:t>
        <a:bodyPr/>
        <a:lstStyle/>
        <a:p>
          <a:endParaRPr lang="en-US"/>
        </a:p>
      </dgm:t>
    </dgm:pt>
    <dgm:pt modelId="{575FD30E-5EBB-40BB-BB92-87A12B2550F2}" type="sibTrans" cxnId="{388F1860-1402-40B5-A3C8-08118DACED2D}">
      <dgm:prSet/>
      <dgm:spPr/>
      <dgm:t>
        <a:bodyPr/>
        <a:lstStyle/>
        <a:p>
          <a:endParaRPr lang="en-US"/>
        </a:p>
      </dgm:t>
    </dgm:pt>
    <dgm:pt modelId="{99D1FF94-84B7-4CEA-A54B-2A776B953DB4}">
      <dgm:prSet/>
      <dgm:spPr/>
      <dgm:t>
        <a:bodyPr/>
        <a:lstStyle/>
        <a:p>
          <a:r>
            <a:rPr lang="en-US"/>
            <a:t>Theda Star – Dispatch</a:t>
          </a:r>
        </a:p>
      </dgm:t>
    </dgm:pt>
    <dgm:pt modelId="{9786AF62-4DAE-4EC6-B3FE-95E6FCEBC18C}" type="parTrans" cxnId="{FC9CD241-78CA-44C5-A1DF-C444AC5CF60A}">
      <dgm:prSet/>
      <dgm:spPr/>
      <dgm:t>
        <a:bodyPr/>
        <a:lstStyle/>
        <a:p>
          <a:endParaRPr lang="en-US"/>
        </a:p>
      </dgm:t>
    </dgm:pt>
    <dgm:pt modelId="{AAC9AF2F-77FC-452D-9413-F4D205C102ED}" type="sibTrans" cxnId="{FC9CD241-78CA-44C5-A1DF-C444AC5CF60A}">
      <dgm:prSet/>
      <dgm:spPr/>
      <dgm:t>
        <a:bodyPr/>
        <a:lstStyle/>
        <a:p>
          <a:endParaRPr lang="en-US"/>
        </a:p>
      </dgm:t>
    </dgm:pt>
    <dgm:pt modelId="{34CB6771-E562-4EF7-B7F0-B393EC1D7948}">
      <dgm:prSet/>
      <dgm:spPr/>
      <dgm:t>
        <a:bodyPr/>
        <a:lstStyle/>
        <a:p>
          <a:r>
            <a:rPr lang="en-US"/>
            <a:t>Mabas Coordinator</a:t>
          </a:r>
        </a:p>
      </dgm:t>
    </dgm:pt>
    <dgm:pt modelId="{8B421289-0401-40A1-B4EE-3BFC4E077F34}" type="parTrans" cxnId="{01C4CD35-3933-4614-93E5-81D0414E3DC8}">
      <dgm:prSet/>
      <dgm:spPr/>
      <dgm:t>
        <a:bodyPr/>
        <a:lstStyle/>
        <a:p>
          <a:endParaRPr lang="en-US"/>
        </a:p>
      </dgm:t>
    </dgm:pt>
    <dgm:pt modelId="{D65EA850-3DF7-43D4-878E-2163998F8A52}" type="sibTrans" cxnId="{01C4CD35-3933-4614-93E5-81D0414E3DC8}">
      <dgm:prSet/>
      <dgm:spPr/>
      <dgm:t>
        <a:bodyPr/>
        <a:lstStyle/>
        <a:p>
          <a:endParaRPr lang="en-US"/>
        </a:p>
      </dgm:t>
    </dgm:pt>
    <dgm:pt modelId="{1C017D0E-DA6F-4795-8B0C-EB7A60676D48}">
      <dgm:prSet/>
      <dgm:spPr/>
      <dgm:t>
        <a:bodyPr/>
        <a:lstStyle/>
        <a:p>
          <a:r>
            <a:rPr lang="en-US"/>
            <a:t>HERC Coordinator</a:t>
          </a:r>
        </a:p>
      </dgm:t>
    </dgm:pt>
    <dgm:pt modelId="{BA34CA0A-DE16-491B-AD67-E8D6958300DE}" type="parTrans" cxnId="{6ADC3A67-59A5-4806-ACE2-AC411307EBE1}">
      <dgm:prSet/>
      <dgm:spPr/>
      <dgm:t>
        <a:bodyPr/>
        <a:lstStyle/>
        <a:p>
          <a:endParaRPr lang="en-US"/>
        </a:p>
      </dgm:t>
    </dgm:pt>
    <dgm:pt modelId="{26776419-172D-4CAE-8345-7432F6F46FA0}" type="sibTrans" cxnId="{6ADC3A67-59A5-4806-ACE2-AC411307EBE1}">
      <dgm:prSet/>
      <dgm:spPr/>
      <dgm:t>
        <a:bodyPr/>
        <a:lstStyle/>
        <a:p>
          <a:endParaRPr lang="en-US"/>
        </a:p>
      </dgm:t>
    </dgm:pt>
    <dgm:pt modelId="{A07A87DB-73F7-41B2-BFA2-99C18B6BA81C}" type="pres">
      <dgm:prSet presAssocID="{E7E532CC-72B4-4C73-9411-927F335D6CFE}" presName="diagram" presStyleCnt="0">
        <dgm:presLayoutVars>
          <dgm:dir/>
          <dgm:resizeHandles val="exact"/>
        </dgm:presLayoutVars>
      </dgm:prSet>
      <dgm:spPr/>
    </dgm:pt>
    <dgm:pt modelId="{89A744EB-164C-4749-92C1-113B05333D5D}" type="pres">
      <dgm:prSet presAssocID="{A808B628-292D-49AE-8775-8BB5F2974E98}" presName="node" presStyleLbl="node1" presStyleIdx="0" presStyleCnt="5">
        <dgm:presLayoutVars>
          <dgm:bulletEnabled val="1"/>
        </dgm:presLayoutVars>
      </dgm:prSet>
      <dgm:spPr/>
    </dgm:pt>
    <dgm:pt modelId="{B008D979-44F4-4C86-B684-036CC8A052B4}" type="pres">
      <dgm:prSet presAssocID="{8C4FB482-A9BD-4D26-8A9C-892378186F96}" presName="sibTrans" presStyleCnt="0"/>
      <dgm:spPr/>
    </dgm:pt>
    <dgm:pt modelId="{8C648BCB-C21D-4745-8C03-CDC710AD5F00}" type="pres">
      <dgm:prSet presAssocID="{855FCDA8-5CBC-421D-8F7F-31E251C46A82}" presName="node" presStyleLbl="node1" presStyleIdx="1" presStyleCnt="5">
        <dgm:presLayoutVars>
          <dgm:bulletEnabled val="1"/>
        </dgm:presLayoutVars>
      </dgm:prSet>
      <dgm:spPr/>
    </dgm:pt>
    <dgm:pt modelId="{365154FD-8B88-43F6-A5DD-2C827CDC6390}" type="pres">
      <dgm:prSet presAssocID="{575FD30E-5EBB-40BB-BB92-87A12B2550F2}" presName="sibTrans" presStyleCnt="0"/>
      <dgm:spPr/>
    </dgm:pt>
    <dgm:pt modelId="{024CE4B9-6975-4259-958F-7732515D9C52}" type="pres">
      <dgm:prSet presAssocID="{99D1FF94-84B7-4CEA-A54B-2A776B953DB4}" presName="node" presStyleLbl="node1" presStyleIdx="2" presStyleCnt="5">
        <dgm:presLayoutVars>
          <dgm:bulletEnabled val="1"/>
        </dgm:presLayoutVars>
      </dgm:prSet>
      <dgm:spPr/>
    </dgm:pt>
    <dgm:pt modelId="{88FA1C97-7D79-44B9-A2D9-E01E3CD53E75}" type="pres">
      <dgm:prSet presAssocID="{AAC9AF2F-77FC-452D-9413-F4D205C102ED}" presName="sibTrans" presStyleCnt="0"/>
      <dgm:spPr/>
    </dgm:pt>
    <dgm:pt modelId="{D9E3DBF3-4D31-4BB0-974E-FFC09C761A07}" type="pres">
      <dgm:prSet presAssocID="{34CB6771-E562-4EF7-B7F0-B393EC1D7948}" presName="node" presStyleLbl="node1" presStyleIdx="3" presStyleCnt="5">
        <dgm:presLayoutVars>
          <dgm:bulletEnabled val="1"/>
        </dgm:presLayoutVars>
      </dgm:prSet>
      <dgm:spPr/>
    </dgm:pt>
    <dgm:pt modelId="{F724395F-4C02-4100-A253-C62A8610F179}" type="pres">
      <dgm:prSet presAssocID="{D65EA850-3DF7-43D4-878E-2163998F8A52}" presName="sibTrans" presStyleCnt="0"/>
      <dgm:spPr/>
    </dgm:pt>
    <dgm:pt modelId="{54CA0E17-4E7F-4712-97B2-10439A3B8302}" type="pres">
      <dgm:prSet presAssocID="{1C017D0E-DA6F-4795-8B0C-EB7A60676D48}" presName="node" presStyleLbl="node1" presStyleIdx="4" presStyleCnt="5">
        <dgm:presLayoutVars>
          <dgm:bulletEnabled val="1"/>
        </dgm:presLayoutVars>
      </dgm:prSet>
      <dgm:spPr/>
    </dgm:pt>
  </dgm:ptLst>
  <dgm:cxnLst>
    <dgm:cxn modelId="{2551E010-7D8E-41E9-B8FD-2CDA9DDC5F5B}" type="presOf" srcId="{A808B628-292D-49AE-8775-8BB5F2974E98}" destId="{89A744EB-164C-4749-92C1-113B05333D5D}" srcOrd="0" destOrd="0" presId="urn:microsoft.com/office/officeart/2005/8/layout/default"/>
    <dgm:cxn modelId="{01C4CD35-3933-4614-93E5-81D0414E3DC8}" srcId="{E7E532CC-72B4-4C73-9411-927F335D6CFE}" destId="{34CB6771-E562-4EF7-B7F0-B393EC1D7948}" srcOrd="3" destOrd="0" parTransId="{8B421289-0401-40A1-B4EE-3BFC4E077F34}" sibTransId="{D65EA850-3DF7-43D4-878E-2163998F8A52}"/>
    <dgm:cxn modelId="{388F1860-1402-40B5-A3C8-08118DACED2D}" srcId="{E7E532CC-72B4-4C73-9411-927F335D6CFE}" destId="{855FCDA8-5CBC-421D-8F7F-31E251C46A82}" srcOrd="1" destOrd="0" parTransId="{2D7A1516-0845-469C-813D-BD7BD346D10F}" sibTransId="{575FD30E-5EBB-40BB-BB92-87A12B2550F2}"/>
    <dgm:cxn modelId="{FC9CD241-78CA-44C5-A1DF-C444AC5CF60A}" srcId="{E7E532CC-72B4-4C73-9411-927F335D6CFE}" destId="{99D1FF94-84B7-4CEA-A54B-2A776B953DB4}" srcOrd="2" destOrd="0" parTransId="{9786AF62-4DAE-4EC6-B3FE-95E6FCEBC18C}" sibTransId="{AAC9AF2F-77FC-452D-9413-F4D205C102ED}"/>
    <dgm:cxn modelId="{6ADC3A67-59A5-4806-ACE2-AC411307EBE1}" srcId="{E7E532CC-72B4-4C73-9411-927F335D6CFE}" destId="{1C017D0E-DA6F-4795-8B0C-EB7A60676D48}" srcOrd="4" destOrd="0" parTransId="{BA34CA0A-DE16-491B-AD67-E8D6958300DE}" sibTransId="{26776419-172D-4CAE-8345-7432F6F46FA0}"/>
    <dgm:cxn modelId="{66ED6177-23D1-454E-AD1B-BEE6466FFDA6}" type="presOf" srcId="{99D1FF94-84B7-4CEA-A54B-2A776B953DB4}" destId="{024CE4B9-6975-4259-958F-7732515D9C52}" srcOrd="0" destOrd="0" presId="urn:microsoft.com/office/officeart/2005/8/layout/default"/>
    <dgm:cxn modelId="{45CE487A-73B7-4491-8F45-E3718081EAC1}" type="presOf" srcId="{855FCDA8-5CBC-421D-8F7F-31E251C46A82}" destId="{8C648BCB-C21D-4745-8C03-CDC710AD5F00}" srcOrd="0" destOrd="0" presId="urn:microsoft.com/office/officeart/2005/8/layout/default"/>
    <dgm:cxn modelId="{3DD6E398-3366-41A6-A55B-9638A1DBF22D}" type="presOf" srcId="{1C017D0E-DA6F-4795-8B0C-EB7A60676D48}" destId="{54CA0E17-4E7F-4712-97B2-10439A3B8302}" srcOrd="0" destOrd="0" presId="urn:microsoft.com/office/officeart/2005/8/layout/default"/>
    <dgm:cxn modelId="{E46DBCA6-3270-44DA-8A88-DEB33152D249}" srcId="{E7E532CC-72B4-4C73-9411-927F335D6CFE}" destId="{A808B628-292D-49AE-8775-8BB5F2974E98}" srcOrd="0" destOrd="0" parTransId="{E272D37B-D600-4CCF-9B0B-4C615D0D6995}" sibTransId="{8C4FB482-A9BD-4D26-8A9C-892378186F96}"/>
    <dgm:cxn modelId="{0A37A2D8-666E-4AA6-93E1-656B653793C2}" type="presOf" srcId="{34CB6771-E562-4EF7-B7F0-B393EC1D7948}" destId="{D9E3DBF3-4D31-4BB0-974E-FFC09C761A07}" srcOrd="0" destOrd="0" presId="urn:microsoft.com/office/officeart/2005/8/layout/default"/>
    <dgm:cxn modelId="{A44435F7-6167-4215-B957-C9430BCFAE2C}" type="presOf" srcId="{E7E532CC-72B4-4C73-9411-927F335D6CFE}" destId="{A07A87DB-73F7-41B2-BFA2-99C18B6BA81C}" srcOrd="0" destOrd="0" presId="urn:microsoft.com/office/officeart/2005/8/layout/default"/>
    <dgm:cxn modelId="{9BB85182-3183-40E9-9F5F-7595C5ACC9EE}" type="presParOf" srcId="{A07A87DB-73F7-41B2-BFA2-99C18B6BA81C}" destId="{89A744EB-164C-4749-92C1-113B05333D5D}" srcOrd="0" destOrd="0" presId="urn:microsoft.com/office/officeart/2005/8/layout/default"/>
    <dgm:cxn modelId="{E8934866-9ECD-4475-8D32-8CFBA33E9C76}" type="presParOf" srcId="{A07A87DB-73F7-41B2-BFA2-99C18B6BA81C}" destId="{B008D979-44F4-4C86-B684-036CC8A052B4}" srcOrd="1" destOrd="0" presId="urn:microsoft.com/office/officeart/2005/8/layout/default"/>
    <dgm:cxn modelId="{EFDB3523-A0FC-400A-8EC6-53541C6DC731}" type="presParOf" srcId="{A07A87DB-73F7-41B2-BFA2-99C18B6BA81C}" destId="{8C648BCB-C21D-4745-8C03-CDC710AD5F00}" srcOrd="2" destOrd="0" presId="urn:microsoft.com/office/officeart/2005/8/layout/default"/>
    <dgm:cxn modelId="{86E55A57-93C9-4D14-BD23-EED82399D24D}" type="presParOf" srcId="{A07A87DB-73F7-41B2-BFA2-99C18B6BA81C}" destId="{365154FD-8B88-43F6-A5DD-2C827CDC6390}" srcOrd="3" destOrd="0" presId="urn:microsoft.com/office/officeart/2005/8/layout/default"/>
    <dgm:cxn modelId="{A92FB879-70F0-4236-A24C-F77CB22AB1EE}" type="presParOf" srcId="{A07A87DB-73F7-41B2-BFA2-99C18B6BA81C}" destId="{024CE4B9-6975-4259-958F-7732515D9C52}" srcOrd="4" destOrd="0" presId="urn:microsoft.com/office/officeart/2005/8/layout/default"/>
    <dgm:cxn modelId="{A4E5C778-A7E4-479D-B898-ACD254E02FFB}" type="presParOf" srcId="{A07A87DB-73F7-41B2-BFA2-99C18B6BA81C}" destId="{88FA1C97-7D79-44B9-A2D9-E01E3CD53E75}" srcOrd="5" destOrd="0" presId="urn:microsoft.com/office/officeart/2005/8/layout/default"/>
    <dgm:cxn modelId="{95443067-E56B-4B8A-B2E2-4BE4D26C3FCD}" type="presParOf" srcId="{A07A87DB-73F7-41B2-BFA2-99C18B6BA81C}" destId="{D9E3DBF3-4D31-4BB0-974E-FFC09C761A07}" srcOrd="6" destOrd="0" presId="urn:microsoft.com/office/officeart/2005/8/layout/default"/>
    <dgm:cxn modelId="{E43AC45B-D1E1-4FE2-BCB0-1BCB475CEEA2}" type="presParOf" srcId="{A07A87DB-73F7-41B2-BFA2-99C18B6BA81C}" destId="{F724395F-4C02-4100-A253-C62A8610F179}" srcOrd="7" destOrd="0" presId="urn:microsoft.com/office/officeart/2005/8/layout/default"/>
    <dgm:cxn modelId="{34C81F2D-B7AB-4EAB-AF8E-C78E9B0CAF07}" type="presParOf" srcId="{A07A87DB-73F7-41B2-BFA2-99C18B6BA81C}" destId="{54CA0E17-4E7F-4712-97B2-10439A3B830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84B2BC-61E2-4A3B-918C-DDBCC6BAB874}">
      <dsp:nvSpPr>
        <dsp:cNvPr id="0" name=""/>
        <dsp:cNvSpPr/>
      </dsp:nvSpPr>
      <dsp:spPr>
        <a:xfrm>
          <a:off x="562927" y="788206"/>
          <a:ext cx="1445998" cy="144599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6A2652-B005-4D75-B716-156274B5C8C9}">
      <dsp:nvSpPr>
        <dsp:cNvPr id="0" name=""/>
        <dsp:cNvSpPr/>
      </dsp:nvSpPr>
      <dsp:spPr>
        <a:xfrm>
          <a:off x="871091" y="1096370"/>
          <a:ext cx="829671" cy="8296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DA572E-5B09-43C9-B58C-1D8B9290EC11}">
      <dsp:nvSpPr>
        <dsp:cNvPr id="0" name=""/>
        <dsp:cNvSpPr/>
      </dsp:nvSpPr>
      <dsp:spPr>
        <a:xfrm>
          <a:off x="100682" y="2684598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99-1-3</a:t>
          </a:r>
        </a:p>
      </dsp:txBody>
      <dsp:txXfrm>
        <a:off x="100682" y="2684598"/>
        <a:ext cx="2370489" cy="720000"/>
      </dsp:txXfrm>
    </dsp:sp>
    <dsp:sp modelId="{DCE83445-9B64-4BD9-A2F4-9852BEF925FF}">
      <dsp:nvSpPr>
        <dsp:cNvPr id="0" name=""/>
        <dsp:cNvSpPr/>
      </dsp:nvSpPr>
      <dsp:spPr>
        <a:xfrm>
          <a:off x="3348252" y="788206"/>
          <a:ext cx="1445998" cy="144599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55C60C-B34A-40A1-94BA-E2914CDEF9B4}">
      <dsp:nvSpPr>
        <dsp:cNvPr id="0" name=""/>
        <dsp:cNvSpPr/>
      </dsp:nvSpPr>
      <dsp:spPr>
        <a:xfrm>
          <a:off x="3656416" y="1096370"/>
          <a:ext cx="829671" cy="8296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0A8DAD-EF42-491F-BF78-4D69C9B74D23}">
      <dsp:nvSpPr>
        <dsp:cNvPr id="0" name=""/>
        <dsp:cNvSpPr/>
      </dsp:nvSpPr>
      <dsp:spPr>
        <a:xfrm>
          <a:off x="2886007" y="2684598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How many ambulances come on each box and from WHERE?</a:t>
          </a:r>
        </a:p>
      </dsp:txBody>
      <dsp:txXfrm>
        <a:off x="2886007" y="2684598"/>
        <a:ext cx="2370489" cy="720000"/>
      </dsp:txXfrm>
    </dsp:sp>
    <dsp:sp modelId="{5778C514-9622-4E32-BF52-8C58B10B6946}">
      <dsp:nvSpPr>
        <dsp:cNvPr id="0" name=""/>
        <dsp:cNvSpPr/>
      </dsp:nvSpPr>
      <dsp:spPr>
        <a:xfrm>
          <a:off x="6133577" y="788206"/>
          <a:ext cx="1445998" cy="144599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5BCF45-AEF1-4F66-AFE9-F97D4FD5D899}">
      <dsp:nvSpPr>
        <dsp:cNvPr id="0" name=""/>
        <dsp:cNvSpPr/>
      </dsp:nvSpPr>
      <dsp:spPr>
        <a:xfrm>
          <a:off x="6441741" y="1096370"/>
          <a:ext cx="829671" cy="8296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9497DB-A66A-4264-AE78-C06568CB65D4}">
      <dsp:nvSpPr>
        <dsp:cNvPr id="0" name=""/>
        <dsp:cNvSpPr/>
      </dsp:nvSpPr>
      <dsp:spPr>
        <a:xfrm>
          <a:off x="5671332" y="2684598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What resources come with each box?</a:t>
          </a:r>
        </a:p>
      </dsp:txBody>
      <dsp:txXfrm>
        <a:off x="5671332" y="2684598"/>
        <a:ext cx="2370489" cy="720000"/>
      </dsp:txXfrm>
    </dsp:sp>
    <dsp:sp modelId="{775831E2-6961-4320-B980-873CECE01FE0}">
      <dsp:nvSpPr>
        <dsp:cNvPr id="0" name=""/>
        <dsp:cNvSpPr/>
      </dsp:nvSpPr>
      <dsp:spPr>
        <a:xfrm>
          <a:off x="8918902" y="788206"/>
          <a:ext cx="1445998" cy="144599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11CA8D-FCEA-43CC-A4E7-1D12BCDD7FC0}">
      <dsp:nvSpPr>
        <dsp:cNvPr id="0" name=""/>
        <dsp:cNvSpPr/>
      </dsp:nvSpPr>
      <dsp:spPr>
        <a:xfrm>
          <a:off x="9227066" y="1096370"/>
          <a:ext cx="829671" cy="82967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068658-7D57-4D12-96AC-808F6D917676}">
      <dsp:nvSpPr>
        <dsp:cNvPr id="0" name=""/>
        <dsp:cNvSpPr/>
      </dsp:nvSpPr>
      <dsp:spPr>
        <a:xfrm>
          <a:off x="8456657" y="2684598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Send Critical Patients out by Helicopter if possible</a:t>
          </a:r>
        </a:p>
      </dsp:txBody>
      <dsp:txXfrm>
        <a:off x="8456657" y="2684598"/>
        <a:ext cx="2370489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DAB51B-BF35-4371-B6B6-15FB0AEE93F2}">
      <dsp:nvSpPr>
        <dsp:cNvPr id="0" name=""/>
        <dsp:cNvSpPr/>
      </dsp:nvSpPr>
      <dsp:spPr>
        <a:xfrm>
          <a:off x="134291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838573-9DB8-4DFA-949C-5A33FA764E62}">
      <dsp:nvSpPr>
        <dsp:cNvPr id="0" name=""/>
        <dsp:cNvSpPr/>
      </dsp:nvSpPr>
      <dsp:spPr>
        <a:xfrm>
          <a:off x="615713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Walking wounded….Green</a:t>
          </a:r>
        </a:p>
      </dsp:txBody>
      <dsp:txXfrm>
        <a:off x="696297" y="538547"/>
        <a:ext cx="4171627" cy="2590157"/>
      </dsp:txXfrm>
    </dsp:sp>
    <dsp:sp modelId="{4371F59B-6667-4C23-B738-718F3CCEC73B}">
      <dsp:nvSpPr>
        <dsp:cNvPr id="0" name=""/>
        <dsp:cNvSpPr/>
      </dsp:nvSpPr>
      <dsp:spPr>
        <a:xfrm>
          <a:off x="5429930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FE8346-35B6-439E-B02B-0C0763FC9469}">
      <dsp:nvSpPr>
        <dsp:cNvPr id="0" name=""/>
        <dsp:cNvSpPr/>
      </dsp:nvSpPr>
      <dsp:spPr>
        <a:xfrm>
          <a:off x="5911352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Everyone else is Red</a:t>
          </a:r>
        </a:p>
      </dsp:txBody>
      <dsp:txXfrm>
        <a:off x="5991936" y="538547"/>
        <a:ext cx="4171627" cy="25901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150ACE-7322-475A-AC64-E9FEEE971ABE}">
      <dsp:nvSpPr>
        <dsp:cNvPr id="0" name=""/>
        <dsp:cNvSpPr/>
      </dsp:nvSpPr>
      <dsp:spPr>
        <a:xfrm>
          <a:off x="1078918" y="633965"/>
          <a:ext cx="930634" cy="93063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004A0B-977D-40F7-9F5F-0573F4FAC864}">
      <dsp:nvSpPr>
        <dsp:cNvPr id="0" name=""/>
        <dsp:cNvSpPr/>
      </dsp:nvSpPr>
      <dsp:spPr>
        <a:xfrm>
          <a:off x="510197" y="1855936"/>
          <a:ext cx="206807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Walking Wounded &gt; Green…Must be re-triaged </a:t>
          </a:r>
        </a:p>
      </dsp:txBody>
      <dsp:txXfrm>
        <a:off x="510197" y="1855936"/>
        <a:ext cx="2068076" cy="720000"/>
      </dsp:txXfrm>
    </dsp:sp>
    <dsp:sp modelId="{A7712AF0-9697-4B0F-91A9-D5A7949C8F77}">
      <dsp:nvSpPr>
        <dsp:cNvPr id="0" name=""/>
        <dsp:cNvSpPr/>
      </dsp:nvSpPr>
      <dsp:spPr>
        <a:xfrm>
          <a:off x="3508908" y="633965"/>
          <a:ext cx="930634" cy="93063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AD31E4-DB05-4FD4-8197-E71DF31F9F19}">
      <dsp:nvSpPr>
        <dsp:cNvPr id="0" name=""/>
        <dsp:cNvSpPr/>
      </dsp:nvSpPr>
      <dsp:spPr>
        <a:xfrm>
          <a:off x="2940187" y="1855936"/>
          <a:ext cx="206807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R..Respirations over 30 </a:t>
          </a:r>
        </a:p>
      </dsp:txBody>
      <dsp:txXfrm>
        <a:off x="2940187" y="1855936"/>
        <a:ext cx="2068076" cy="720000"/>
      </dsp:txXfrm>
    </dsp:sp>
    <dsp:sp modelId="{6DD4C9A1-B1C9-4C8C-8768-0C3532459F87}">
      <dsp:nvSpPr>
        <dsp:cNvPr id="0" name=""/>
        <dsp:cNvSpPr/>
      </dsp:nvSpPr>
      <dsp:spPr>
        <a:xfrm>
          <a:off x="5938897" y="633965"/>
          <a:ext cx="930634" cy="93063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BE48AE-B460-477D-A026-8B2FEF566FB5}">
      <dsp:nvSpPr>
        <dsp:cNvPr id="0" name=""/>
        <dsp:cNvSpPr/>
      </dsp:nvSpPr>
      <dsp:spPr>
        <a:xfrm>
          <a:off x="5370176" y="1855936"/>
          <a:ext cx="206807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P..Radial Pulse</a:t>
          </a:r>
        </a:p>
      </dsp:txBody>
      <dsp:txXfrm>
        <a:off x="5370176" y="1855936"/>
        <a:ext cx="2068076" cy="720000"/>
      </dsp:txXfrm>
    </dsp:sp>
    <dsp:sp modelId="{1B9CCA83-1CFD-4572-9380-C154DB4FC2D6}">
      <dsp:nvSpPr>
        <dsp:cNvPr id="0" name=""/>
        <dsp:cNvSpPr/>
      </dsp:nvSpPr>
      <dsp:spPr>
        <a:xfrm>
          <a:off x="8368887" y="633965"/>
          <a:ext cx="930634" cy="93063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3E4934-D4AB-4C6C-809A-F1B6344427D9}">
      <dsp:nvSpPr>
        <dsp:cNvPr id="0" name=""/>
        <dsp:cNvSpPr/>
      </dsp:nvSpPr>
      <dsp:spPr>
        <a:xfrm>
          <a:off x="7800166" y="1855936"/>
          <a:ext cx="206807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M..Can Follow commands</a:t>
          </a:r>
        </a:p>
      </dsp:txBody>
      <dsp:txXfrm>
        <a:off x="7800166" y="1855936"/>
        <a:ext cx="2068076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3EC1EA-5E58-4E81-9DA8-4B99CF5FB2E0}">
      <dsp:nvSpPr>
        <dsp:cNvPr id="0" name=""/>
        <dsp:cNvSpPr/>
      </dsp:nvSpPr>
      <dsp:spPr>
        <a:xfrm>
          <a:off x="3040" y="801093"/>
          <a:ext cx="2170958" cy="137855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A9F5D1-A7B0-43ED-AC43-23CD5A49DB92}">
      <dsp:nvSpPr>
        <dsp:cNvPr id="0" name=""/>
        <dsp:cNvSpPr/>
      </dsp:nvSpPr>
      <dsp:spPr>
        <a:xfrm>
          <a:off x="244258" y="1030249"/>
          <a:ext cx="2170958" cy="137855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Red</a:t>
          </a:r>
        </a:p>
      </dsp:txBody>
      <dsp:txXfrm>
        <a:off x="284635" y="1070626"/>
        <a:ext cx="2090204" cy="1297804"/>
      </dsp:txXfrm>
    </dsp:sp>
    <dsp:sp modelId="{FDD60763-2B38-4195-8AA4-A5CDD0E47D94}">
      <dsp:nvSpPr>
        <dsp:cNvPr id="0" name=""/>
        <dsp:cNvSpPr/>
      </dsp:nvSpPr>
      <dsp:spPr>
        <a:xfrm>
          <a:off x="2656434" y="801093"/>
          <a:ext cx="2170958" cy="137855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662E5A-2AF7-4ACD-BA67-E8840C0D2210}">
      <dsp:nvSpPr>
        <dsp:cNvPr id="0" name=""/>
        <dsp:cNvSpPr/>
      </dsp:nvSpPr>
      <dsp:spPr>
        <a:xfrm>
          <a:off x="2897652" y="1030249"/>
          <a:ext cx="2170958" cy="137855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Yellow</a:t>
          </a:r>
        </a:p>
      </dsp:txBody>
      <dsp:txXfrm>
        <a:off x="2938029" y="1070626"/>
        <a:ext cx="2090204" cy="1297804"/>
      </dsp:txXfrm>
    </dsp:sp>
    <dsp:sp modelId="{A3B60DF0-166A-4995-808C-D62CB01E35CA}">
      <dsp:nvSpPr>
        <dsp:cNvPr id="0" name=""/>
        <dsp:cNvSpPr/>
      </dsp:nvSpPr>
      <dsp:spPr>
        <a:xfrm>
          <a:off x="5309828" y="801093"/>
          <a:ext cx="2170958" cy="137855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8069AE-A40A-44ED-990C-793D3B3DFF1B}">
      <dsp:nvSpPr>
        <dsp:cNvPr id="0" name=""/>
        <dsp:cNvSpPr/>
      </dsp:nvSpPr>
      <dsp:spPr>
        <a:xfrm>
          <a:off x="5551046" y="1030249"/>
          <a:ext cx="2170958" cy="137855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Green</a:t>
          </a:r>
        </a:p>
      </dsp:txBody>
      <dsp:txXfrm>
        <a:off x="5591423" y="1070626"/>
        <a:ext cx="2090204" cy="1297804"/>
      </dsp:txXfrm>
    </dsp:sp>
    <dsp:sp modelId="{5E670621-632A-4EB6-85AD-92C1AA3E766A}">
      <dsp:nvSpPr>
        <dsp:cNvPr id="0" name=""/>
        <dsp:cNvSpPr/>
      </dsp:nvSpPr>
      <dsp:spPr>
        <a:xfrm>
          <a:off x="7963222" y="801093"/>
          <a:ext cx="2170958" cy="137855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8C86C8-00AC-4646-AB32-01EF4F7703D4}">
      <dsp:nvSpPr>
        <dsp:cNvPr id="0" name=""/>
        <dsp:cNvSpPr/>
      </dsp:nvSpPr>
      <dsp:spPr>
        <a:xfrm>
          <a:off x="8204440" y="1030249"/>
          <a:ext cx="2170958" cy="137855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Grey</a:t>
          </a:r>
        </a:p>
      </dsp:txBody>
      <dsp:txXfrm>
        <a:off x="8244817" y="1070626"/>
        <a:ext cx="2090204" cy="12978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A744EB-164C-4749-92C1-113B05333D5D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Hospitals-EM Resource</a:t>
          </a:r>
        </a:p>
      </dsp:txBody>
      <dsp:txXfrm>
        <a:off x="0" y="39687"/>
        <a:ext cx="3286125" cy="1971675"/>
      </dsp:txXfrm>
    </dsp:sp>
    <dsp:sp modelId="{8C648BCB-C21D-4745-8C03-CDC710AD5F00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EMS&gt;Hospitals-EM Track</a:t>
          </a:r>
        </a:p>
      </dsp:txBody>
      <dsp:txXfrm>
        <a:off x="3614737" y="39687"/>
        <a:ext cx="3286125" cy="1971675"/>
      </dsp:txXfrm>
    </dsp:sp>
    <dsp:sp modelId="{024CE4B9-6975-4259-958F-7732515D9C52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Theda Star – Dispatch</a:t>
          </a:r>
        </a:p>
      </dsp:txBody>
      <dsp:txXfrm>
        <a:off x="7229475" y="39687"/>
        <a:ext cx="3286125" cy="1971675"/>
      </dsp:txXfrm>
    </dsp:sp>
    <dsp:sp modelId="{D9E3DBF3-4D31-4BB0-974E-FFC09C761A07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Mabas Coordinator</a:t>
          </a:r>
        </a:p>
      </dsp:txBody>
      <dsp:txXfrm>
        <a:off x="1807368" y="2339975"/>
        <a:ext cx="3286125" cy="1971675"/>
      </dsp:txXfrm>
    </dsp:sp>
    <dsp:sp modelId="{54CA0E17-4E7F-4712-97B2-10439A3B8302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HERC Coordinator</a:t>
          </a:r>
        </a:p>
      </dsp:txBody>
      <dsp:txXfrm>
        <a:off x="5422106" y="2339975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7331F-20B7-4002-93D2-2A9E59FAAFF9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DFF27-DB88-46A0-A0F3-389BF4BBE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925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0DFF27-DB88-46A0-A0F3-389BF4BBEE3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2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0DFF27-DB88-46A0-A0F3-389BF4BBEE3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49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2F2BE-17E6-FA0C-7182-A169193359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CD7C6B-71CB-D4F3-0FC5-1BF3054AA5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0AAA0-0F73-A333-7DFB-5D89175A9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CB54-7541-4BE8-AEA5-D2A6D693C34D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866E47-720E-0E01-291F-C3F0EAF56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0EF43-034E-7B1B-35D5-CC5B14A49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A8C2C-B84B-4699-8E72-81F145765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28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4ED26-7307-9A75-143B-9239FD3FB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15B6CC-F636-4273-24A8-7E9E12F955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7B65D-7E95-9F3B-4320-97BEE3F89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CB54-7541-4BE8-AEA5-D2A6D693C34D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9EFE2-E4AF-60FF-6495-31BB5F87A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B04B4-CA9B-7BBE-4754-1FC83F8CB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A8C2C-B84B-4699-8E72-81F145765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37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C12280-1848-C85C-DA1D-C0D2B0BBF6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FF4542-D21D-297D-7AC7-8B98F7143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4F8D5-53C6-3B01-EFB0-F951876A1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CB54-7541-4BE8-AEA5-D2A6D693C34D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717FC-3CF3-C003-5344-46BCB7EF1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03402-D1AF-01BA-1239-E65764E66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A8C2C-B84B-4699-8E72-81F145765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77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87025-61FD-85FF-02CA-6DE2FE608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EE27B-861B-D7D9-FBEA-A203901E1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61D6A-E950-6F8A-6E7A-4EA3DF141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CB54-7541-4BE8-AEA5-D2A6D693C34D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9E7B07-C49A-4EC9-BBE6-DF20130CA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3AF99-8167-ED2D-D4FF-086CD0383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A8C2C-B84B-4699-8E72-81F145765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6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72936-B48D-9378-655C-E0C4AF6C0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9B77FF-8BDD-A7A7-2AE2-CAD584CCE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7707E9-ADE8-015B-ABB6-A05C2F707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CB54-7541-4BE8-AEA5-D2A6D693C34D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2E9C6-88AD-CFC5-76D0-80C59A9EC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03DFA-6CDD-9ECD-B177-A911A2FAD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A8C2C-B84B-4699-8E72-81F145765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67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10DC1-B633-5398-DE38-4CC2023FE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242C3-147F-841D-B748-63209AF2C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84F9EC-9078-7ACC-0B2E-6D9FF6596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A42731-7DA6-40FF-098A-0915E02F4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CB54-7541-4BE8-AEA5-D2A6D693C34D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CD77EF-E7F8-E8DD-D122-8827BBE07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317F70-8A42-5C59-655A-3504F9A29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A8C2C-B84B-4699-8E72-81F145765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78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521F4-E8B9-0739-BE55-6039D6543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7EAF0A-BA63-E3C3-A0F6-475E53976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D9CCF1-F89C-FF09-06E9-A8B6E08918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44D1CB-C429-A2F5-F268-F57D104117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EF05C5-1B3B-CAD2-29BF-8B6F33CA6A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E1F4D7-458F-4DBB-C40E-F75BD937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CB54-7541-4BE8-AEA5-D2A6D693C34D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D08D9E-1570-B02A-A93B-639DCAE88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618802-FBA9-DF4D-3BF4-6ADBF8E43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A8C2C-B84B-4699-8E72-81F145765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221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D91A6-F14E-A05F-36A7-D709840AE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4F789C-B88B-1EB9-B121-A6D4E73E1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CB54-7541-4BE8-AEA5-D2A6D693C34D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F7C1A3-5A35-99F7-2074-890B9A5ED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7C0C2F-F3D6-2B26-B4C0-4465A140A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A8C2C-B84B-4699-8E72-81F145765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19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0865E6-4950-AE82-0F3D-627884481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CB54-7541-4BE8-AEA5-D2A6D693C34D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D1ACB0-D784-C232-4ED9-27A7D983F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94F24F-71D5-57F4-DFB8-AB0E48EB7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A8C2C-B84B-4699-8E72-81F145765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11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BD816-FB14-8B4C-8B15-91B842F87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05080-770C-D866-9961-EC8A1201C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C10C0B-3879-F5C8-09DB-D07C70DE2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CA63D9-A1C6-2B7E-2183-F2C4ED673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CB54-7541-4BE8-AEA5-D2A6D693C34D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88552B-3BE4-CBC7-4632-D0349A146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80B55B-8104-A6B8-F006-96245B505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A8C2C-B84B-4699-8E72-81F145765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414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4C9CC-F332-B484-82EB-13C3697E7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1464F1-A671-603D-6B7A-84B3A19470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6E31AC-3C47-D358-6BCB-C60F5543E9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67C67B-9DB0-01A1-0226-7C0350F73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CB54-7541-4BE8-AEA5-D2A6D693C34D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CCCFD-BC5A-DC14-A488-6D3C6DF1E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7CC18B-0204-6CAE-0388-2417CAFD3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A8C2C-B84B-4699-8E72-81F145765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75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724C24-1C53-0909-8FBC-44E65CE50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CD65C4-EBBA-7F5C-FCC5-467A63367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11764-7540-8DAA-AFA0-CF9BD4C3C0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50CB54-7541-4BE8-AEA5-D2A6D693C34D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7983D-A4CA-4E87-2598-AA70B4AE2C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A01EF-5EEF-86D0-F483-A941933D76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AA8C2C-B84B-4699-8E72-81F145765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82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58BDF3-9087-59A2-9C25-DABC943B08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6865" y="818984"/>
            <a:ext cx="6596245" cy="3268520"/>
          </a:xfrm>
        </p:spPr>
        <p:txBody>
          <a:bodyPr>
            <a:normAutofit/>
          </a:bodyPr>
          <a:lstStyle/>
          <a:p>
            <a:pPr algn="r"/>
            <a:r>
              <a:rPr lang="en-US" sz="4800" dirty="0">
                <a:solidFill>
                  <a:srgbClr val="FFFFFF"/>
                </a:solidFill>
              </a:rPr>
              <a:t>Manitowoc County</a:t>
            </a: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4800" dirty="0">
                <a:solidFill>
                  <a:srgbClr val="FFFFFF"/>
                </a:solidFill>
              </a:rPr>
              <a:t>Mass Casualty</a:t>
            </a: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4800" dirty="0">
                <a:solidFill>
                  <a:srgbClr val="FFFFFF"/>
                </a:solidFill>
              </a:rPr>
              <a:t>Plan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04BB18-D422-1766-04C1-2056C72EAD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1874" y="4797188"/>
            <a:ext cx="6051236" cy="1241828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2025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80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5AAC30-3369-BFA2-4D7A-A73005810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US" sz="4800"/>
              <a:t>Law Enforcement Triage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6011973-4E88-C9C4-45BC-59122F905E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7952716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2679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Content Placeholder 3" descr="SALT Mass Casualty Triage Algorithm - CHEMM">
            <a:extLst>
              <a:ext uri="{FF2B5EF4-FFF2-40B4-BE49-F238E27FC236}">
                <a16:creationId xmlns:a16="http://schemas.microsoft.com/office/drawing/2014/main" id="{9B2D4022-50DC-A5ED-3C47-EAAF803229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4272" y="117758"/>
            <a:ext cx="5941008" cy="6492904"/>
          </a:xfrm>
          <a:prstGeom prst="rect">
            <a:avLst/>
          </a:prstGeom>
          <a:noFill/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66667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Content Placeholder 8" descr="A diagram of a triage&#10;&#10;AI-generated content may be incorrect.">
            <a:extLst>
              <a:ext uri="{FF2B5EF4-FFF2-40B4-BE49-F238E27FC236}">
                <a16:creationId xmlns:a16="http://schemas.microsoft.com/office/drawing/2014/main" id="{ACAA258C-4382-13B7-5E25-502B130244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75" y="102000"/>
            <a:ext cx="7643604" cy="653528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9908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77F67F-14E9-49B8-CA10-5EB54D125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US" sz="4800"/>
              <a:t>START Triage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D145128-D284-6993-22D7-0ADF019BF9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0437580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262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00DBA1-EB91-CAB0-08DB-E183BD64D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US" sz="4800" dirty="0"/>
              <a:t>Treatment Group Supervisor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EC4C468-9B38-6C32-479A-BF13E0C52E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6321782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3494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337940BB-FBC4-492E-BD92-3B7B914D0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7CA9D1-026A-5427-CAB5-5487DB978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3988" y="320041"/>
            <a:ext cx="6707084" cy="38926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Transport Group Supervisor</a:t>
            </a:r>
          </a:p>
        </p:txBody>
      </p:sp>
      <p:pic>
        <p:nvPicPr>
          <p:cNvPr id="25" name="Graphic 24" descr="Laptop Secure">
            <a:extLst>
              <a:ext uri="{FF2B5EF4-FFF2-40B4-BE49-F238E27FC236}">
                <a16:creationId xmlns:a16="http://schemas.microsoft.com/office/drawing/2014/main" id="{92D86320-F40C-A538-6E92-7E01DE557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0040" y="1226248"/>
            <a:ext cx="4087368" cy="4087368"/>
          </a:xfrm>
          <a:prstGeom prst="rect">
            <a:avLst/>
          </a:prstGeom>
        </p:spPr>
      </p:pic>
      <p:sp>
        <p:nvSpPr>
          <p:cNvPr id="4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3987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4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0E4AF-56C2-AD04-8104-74459B0C0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8E350A-F8AB-211E-3180-7E15384214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60" y="-1770338"/>
            <a:ext cx="16566552" cy="9314138"/>
          </a:xfrm>
        </p:spPr>
      </p:pic>
    </p:spTree>
    <p:extLst>
      <p:ext uri="{BB962C8B-B14F-4D97-AF65-F5344CB8AC3E}">
        <p14:creationId xmlns:p14="http://schemas.microsoft.com/office/powerpoint/2010/main" val="3938330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07D7F35-F149-28E9-E0DF-C364B63744E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11AD67-86A7-4AE9-32F2-33BC3A413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Other Resources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70464BB-E4AE-79AF-B90E-AEE908D8D2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850330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06281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CB88B8-594C-FBC4-6D94-303499601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3" y="670559"/>
            <a:ext cx="4683321" cy="21488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Types of Mass Casualty incidents</a:t>
            </a:r>
            <a:br>
              <a:rPr lang="en-US" dirty="0"/>
            </a:br>
            <a:r>
              <a:rPr lang="en-US" sz="2800" dirty="0">
                <a:solidFill>
                  <a:srgbClr val="FF0000"/>
                </a:solidFill>
              </a:rPr>
              <a:t>4 to 400 Injured</a:t>
            </a:r>
          </a:p>
        </p:txBody>
      </p:sp>
      <p:pic>
        <p:nvPicPr>
          <p:cNvPr id="5" name="Content Placeholder 4" descr="A group of people lying on the ground">
            <a:extLst>
              <a:ext uri="{FF2B5EF4-FFF2-40B4-BE49-F238E27FC236}">
                <a16:creationId xmlns:a16="http://schemas.microsoft.com/office/drawing/2014/main" id="{0C57FF7F-7217-376E-D466-6E90CE97C5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5" b="-2"/>
          <a:stretch/>
        </p:blipFill>
        <p:spPr>
          <a:xfrm>
            <a:off x="1" y="3105151"/>
            <a:ext cx="6448424" cy="375284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3B4D1E-8A58-8566-F810-52E3F741FC9E}"/>
              </a:ext>
            </a:extLst>
          </p:cNvPr>
          <p:cNvSpPr txBox="1"/>
          <p:nvPr/>
        </p:nvSpPr>
        <p:spPr>
          <a:xfrm>
            <a:off x="6797003" y="670559"/>
            <a:ext cx="5267177" cy="54450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Highway Accidents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Air Crashes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 Major Fires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Train Derailments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 Building Collapses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Explosions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Terrorist Attacks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Active Shooter 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Hazardous Materials Releases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Earthquakes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Tornadoes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Hurricanes </a:t>
            </a:r>
          </a:p>
        </p:txBody>
      </p:sp>
    </p:spTree>
    <p:extLst>
      <p:ext uri="{BB962C8B-B14F-4D97-AF65-F5344CB8AC3E}">
        <p14:creationId xmlns:p14="http://schemas.microsoft.com/office/powerpoint/2010/main" val="1691164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E8D5BC-9510-841B-1B49-D2B7FA125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en-US" sz="4800"/>
              <a:t>Local Hospital Capabilities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2C543-26B6-8CE0-CD8D-51759D2FD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218" y="1463039"/>
            <a:ext cx="5542387" cy="4300447"/>
          </a:xfrm>
        </p:spPr>
        <p:txBody>
          <a:bodyPr anchor="t">
            <a:normAutofit lnSpcReduction="10000"/>
          </a:bodyPr>
          <a:lstStyle/>
          <a:p>
            <a:r>
              <a:rPr lang="en-US" sz="2200" dirty="0"/>
              <a:t>Think about Time of Day</a:t>
            </a:r>
          </a:p>
          <a:p>
            <a:r>
              <a:rPr lang="en-US" sz="2200" dirty="0"/>
              <a:t>What type of injuries are they capable to handle in house</a:t>
            </a:r>
          </a:p>
          <a:p>
            <a:r>
              <a:rPr lang="en-US" sz="2200" dirty="0"/>
              <a:t>How many surgeons are on call</a:t>
            </a:r>
          </a:p>
          <a:p>
            <a:r>
              <a:rPr lang="en-US" sz="2200" dirty="0"/>
              <a:t>How many surgical crews are on duty Vs On Call</a:t>
            </a:r>
          </a:p>
          <a:p>
            <a:r>
              <a:rPr lang="en-US" sz="2200" dirty="0"/>
              <a:t>Bed / Staff capability</a:t>
            </a:r>
          </a:p>
          <a:p>
            <a:r>
              <a:rPr lang="en-US" sz="2200" dirty="0"/>
              <a:t>ED Staffing (How long to get more staff called in)</a:t>
            </a:r>
          </a:p>
          <a:p>
            <a:endParaRPr lang="en-US" sz="2200" dirty="0"/>
          </a:p>
          <a:p>
            <a:r>
              <a:rPr lang="en-US" sz="2200" b="1" u="sng" dirty="0"/>
              <a:t>Do Not </a:t>
            </a:r>
            <a:r>
              <a:rPr lang="en-US" sz="2200" dirty="0"/>
              <a:t>Create a second Mass Casualty Scene</a:t>
            </a:r>
          </a:p>
        </p:txBody>
      </p:sp>
    </p:spTree>
    <p:extLst>
      <p:ext uri="{BB962C8B-B14F-4D97-AF65-F5344CB8AC3E}">
        <p14:creationId xmlns:p14="http://schemas.microsoft.com/office/powerpoint/2010/main" val="210110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B40351-ACE7-381D-13B6-5AE43147F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Know your EMS Box Card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069C1FA-744E-084A-47FC-E62CAD95BE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1623408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3579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53C90-96E7-1CDB-647B-02F4D31C0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B047D4F-1927-AC09-E4B4-D77B7745BC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487334" y="-1681410"/>
            <a:ext cx="17526001" cy="9853564"/>
          </a:xfrm>
        </p:spPr>
      </p:pic>
    </p:spTree>
    <p:extLst>
      <p:ext uri="{BB962C8B-B14F-4D97-AF65-F5344CB8AC3E}">
        <p14:creationId xmlns:p14="http://schemas.microsoft.com/office/powerpoint/2010/main" val="1811829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Ambulance">
            <a:extLst>
              <a:ext uri="{FF2B5EF4-FFF2-40B4-BE49-F238E27FC236}">
                <a16:creationId xmlns:a16="http://schemas.microsoft.com/office/drawing/2014/main" id="{36BC67F1-29B2-7E73-479A-83E241FF66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1239" y="1525536"/>
            <a:ext cx="3775459" cy="3775459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9A1D9BC-1455-4308-9ABD-A3F8EDB67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6068" y="320442"/>
            <a:ext cx="6572492" cy="6212748"/>
          </a:xfrm>
          <a:custGeom>
            <a:avLst/>
            <a:gdLst>
              <a:gd name="connsiteX0" fmla="*/ 0 w 6572492"/>
              <a:gd name="connsiteY0" fmla="*/ 0 h 6212748"/>
              <a:gd name="connsiteX1" fmla="*/ 2248593 w 6572492"/>
              <a:gd name="connsiteY1" fmla="*/ 0 h 6212748"/>
              <a:gd name="connsiteX2" fmla="*/ 2694770 w 6572492"/>
              <a:gd name="connsiteY2" fmla="*/ 0 h 6212748"/>
              <a:gd name="connsiteX3" fmla="*/ 2991094 w 6572492"/>
              <a:gd name="connsiteY3" fmla="*/ 0 h 6212748"/>
              <a:gd name="connsiteX4" fmla="*/ 6572492 w 6572492"/>
              <a:gd name="connsiteY4" fmla="*/ 0 h 6212748"/>
              <a:gd name="connsiteX5" fmla="*/ 6572492 w 6572492"/>
              <a:gd name="connsiteY5" fmla="*/ 2864954 h 6212748"/>
              <a:gd name="connsiteX6" fmla="*/ 3129047 w 6572492"/>
              <a:gd name="connsiteY6" fmla="*/ 6212748 h 6212748"/>
              <a:gd name="connsiteX7" fmla="*/ 2694770 w 6572492"/>
              <a:gd name="connsiteY7" fmla="*/ 6212748 h 6212748"/>
              <a:gd name="connsiteX8" fmla="*/ 2248593 w 6572492"/>
              <a:gd name="connsiteY8" fmla="*/ 6212748 h 6212748"/>
              <a:gd name="connsiteX9" fmla="*/ 0 w 6572492"/>
              <a:gd name="connsiteY9" fmla="*/ 6212748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72492" h="6212748">
                <a:moveTo>
                  <a:pt x="0" y="0"/>
                </a:moveTo>
                <a:lnTo>
                  <a:pt x="2248593" y="0"/>
                </a:lnTo>
                <a:lnTo>
                  <a:pt x="2694770" y="0"/>
                </a:lnTo>
                <a:lnTo>
                  <a:pt x="2991094" y="0"/>
                </a:lnTo>
                <a:lnTo>
                  <a:pt x="6572492" y="0"/>
                </a:lnTo>
                <a:lnTo>
                  <a:pt x="6572492" y="2864954"/>
                </a:lnTo>
                <a:lnTo>
                  <a:pt x="3129047" y="6212748"/>
                </a:lnTo>
                <a:lnTo>
                  <a:pt x="2694770" y="6212748"/>
                </a:lnTo>
                <a:lnTo>
                  <a:pt x="2248593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A62647B-1222-407C-8740-5A497612B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8D17B8-DC1B-F984-7413-A58DCA047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5961" y="962526"/>
            <a:ext cx="5384800" cy="321068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EMS Command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23E32-CDF3-2A9C-3DD3-128CD8A25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5961" y="4269462"/>
            <a:ext cx="4048760" cy="10950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First arriving EMS Trained Responder</a:t>
            </a:r>
          </a:p>
        </p:txBody>
      </p:sp>
    </p:spTree>
    <p:extLst>
      <p:ext uri="{BB962C8B-B14F-4D97-AF65-F5344CB8AC3E}">
        <p14:creationId xmlns:p14="http://schemas.microsoft.com/office/powerpoint/2010/main" val="3383495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Teamwork">
            <a:extLst>
              <a:ext uri="{FF2B5EF4-FFF2-40B4-BE49-F238E27FC236}">
                <a16:creationId xmlns:a16="http://schemas.microsoft.com/office/drawing/2014/main" id="{E8C39525-A4BB-3E99-3918-4E8D309BA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239" y="1525536"/>
            <a:ext cx="3775459" cy="3775459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9A1D9BC-1455-4308-9ABD-A3F8EDB67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6068" y="320442"/>
            <a:ext cx="6572492" cy="6212748"/>
          </a:xfrm>
          <a:custGeom>
            <a:avLst/>
            <a:gdLst>
              <a:gd name="connsiteX0" fmla="*/ 0 w 6572492"/>
              <a:gd name="connsiteY0" fmla="*/ 0 h 6212748"/>
              <a:gd name="connsiteX1" fmla="*/ 2248593 w 6572492"/>
              <a:gd name="connsiteY1" fmla="*/ 0 h 6212748"/>
              <a:gd name="connsiteX2" fmla="*/ 2694770 w 6572492"/>
              <a:gd name="connsiteY2" fmla="*/ 0 h 6212748"/>
              <a:gd name="connsiteX3" fmla="*/ 2991094 w 6572492"/>
              <a:gd name="connsiteY3" fmla="*/ 0 h 6212748"/>
              <a:gd name="connsiteX4" fmla="*/ 6572492 w 6572492"/>
              <a:gd name="connsiteY4" fmla="*/ 0 h 6212748"/>
              <a:gd name="connsiteX5" fmla="*/ 6572492 w 6572492"/>
              <a:gd name="connsiteY5" fmla="*/ 2864954 h 6212748"/>
              <a:gd name="connsiteX6" fmla="*/ 3129047 w 6572492"/>
              <a:gd name="connsiteY6" fmla="*/ 6212748 h 6212748"/>
              <a:gd name="connsiteX7" fmla="*/ 2694770 w 6572492"/>
              <a:gd name="connsiteY7" fmla="*/ 6212748 h 6212748"/>
              <a:gd name="connsiteX8" fmla="*/ 2248593 w 6572492"/>
              <a:gd name="connsiteY8" fmla="*/ 6212748 h 6212748"/>
              <a:gd name="connsiteX9" fmla="*/ 0 w 6572492"/>
              <a:gd name="connsiteY9" fmla="*/ 6212748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72492" h="6212748">
                <a:moveTo>
                  <a:pt x="0" y="0"/>
                </a:moveTo>
                <a:lnTo>
                  <a:pt x="2248593" y="0"/>
                </a:lnTo>
                <a:lnTo>
                  <a:pt x="2694770" y="0"/>
                </a:lnTo>
                <a:lnTo>
                  <a:pt x="2991094" y="0"/>
                </a:lnTo>
                <a:lnTo>
                  <a:pt x="6572492" y="0"/>
                </a:lnTo>
                <a:lnTo>
                  <a:pt x="6572492" y="2864954"/>
                </a:lnTo>
                <a:lnTo>
                  <a:pt x="3129047" y="6212748"/>
                </a:lnTo>
                <a:lnTo>
                  <a:pt x="2694770" y="6212748"/>
                </a:lnTo>
                <a:lnTo>
                  <a:pt x="2248593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A62647B-1222-407C-8740-5A497612B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904792-513D-9BA1-F769-044B5AEF1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5961" y="962526"/>
            <a:ext cx="5384800" cy="321068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Staging Group Supervisor</a:t>
            </a:r>
          </a:p>
        </p:txBody>
      </p:sp>
    </p:spTree>
    <p:extLst>
      <p:ext uri="{BB962C8B-B14F-4D97-AF65-F5344CB8AC3E}">
        <p14:creationId xmlns:p14="http://schemas.microsoft.com/office/powerpoint/2010/main" val="1020030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DD315-1C11-D4C0-81E9-E3CDEFB7B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set up a staging area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708A301-4776-21DA-7E28-73C758E9A3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6748" y="3769625"/>
            <a:ext cx="798645" cy="46333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392218D-30E2-5FCB-7D41-7887D28B52D2}"/>
              </a:ext>
            </a:extLst>
          </p:cNvPr>
          <p:cNvSpPr/>
          <p:nvPr/>
        </p:nvSpPr>
        <p:spPr>
          <a:xfrm>
            <a:off x="5225143" y="5393094"/>
            <a:ext cx="2015412" cy="50385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FB76B2-C789-053D-1EBF-9C1D95F1D662}"/>
              </a:ext>
            </a:extLst>
          </p:cNvPr>
          <p:cNvSpPr/>
          <p:nvPr/>
        </p:nvSpPr>
        <p:spPr>
          <a:xfrm rot="1167522">
            <a:off x="1029810" y="4353073"/>
            <a:ext cx="754602" cy="19530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FC974026-90DE-DD6B-C8CB-F9EA4BC31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829" y="3334092"/>
            <a:ext cx="798645" cy="463336"/>
          </a:xfrm>
          <a:prstGeom prst="rect">
            <a:avLst/>
          </a:prstGeom>
        </p:spPr>
      </p:pic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D0CC8C77-DCCB-4990-8F22-8372FDB49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829" y="2846887"/>
            <a:ext cx="798645" cy="463336"/>
          </a:xfrm>
          <a:prstGeom prst="rect">
            <a:avLst/>
          </a:prstGeom>
        </p:spPr>
      </p:pic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1B1A0D57-AF57-EEC0-A638-F98595DCB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747" y="2340869"/>
            <a:ext cx="798645" cy="463336"/>
          </a:xfrm>
          <a:prstGeom prst="rect">
            <a:avLst/>
          </a:prstGeom>
        </p:spPr>
      </p:pic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DCA94B62-97F6-3749-6A61-EE6C646F0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829" y="1865599"/>
            <a:ext cx="798645" cy="463336"/>
          </a:xfrm>
          <a:prstGeom prst="rect">
            <a:avLst/>
          </a:prstGeom>
        </p:spPr>
      </p:pic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5C74E9CF-E64C-7B84-AAC5-D1F9F60F1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211549">
            <a:off x="2875742" y="4326193"/>
            <a:ext cx="798645" cy="463336"/>
          </a:xfrm>
          <a:prstGeom prst="rect">
            <a:avLst/>
          </a:prstGeom>
        </p:spPr>
      </p:pic>
      <p:pic>
        <p:nvPicPr>
          <p:cNvPr id="12" name="Content Placeholder 5">
            <a:extLst>
              <a:ext uri="{FF2B5EF4-FFF2-40B4-BE49-F238E27FC236}">
                <a16:creationId xmlns:a16="http://schemas.microsoft.com/office/drawing/2014/main" id="{14C5EBD9-524C-7CED-945C-9A8D94805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211549">
            <a:off x="2875744" y="3315425"/>
            <a:ext cx="798645" cy="463336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8E5DA2D-744C-A5A0-60C5-B41DD97D697B}"/>
              </a:ext>
            </a:extLst>
          </p:cNvPr>
          <p:cNvSpPr/>
          <p:nvPr/>
        </p:nvSpPr>
        <p:spPr>
          <a:xfrm rot="19584516">
            <a:off x="10819893" y="4386077"/>
            <a:ext cx="706556" cy="34356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65D6747-FF1E-8B9D-21AB-A96EEAAD9BAD}"/>
              </a:ext>
            </a:extLst>
          </p:cNvPr>
          <p:cNvSpPr/>
          <p:nvPr/>
        </p:nvSpPr>
        <p:spPr>
          <a:xfrm rot="19584516">
            <a:off x="10819892" y="3732530"/>
            <a:ext cx="706556" cy="34356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6A08081-AA71-72E5-AB6F-65AD318EA256}"/>
              </a:ext>
            </a:extLst>
          </p:cNvPr>
          <p:cNvSpPr/>
          <p:nvPr/>
        </p:nvSpPr>
        <p:spPr>
          <a:xfrm rot="19584516">
            <a:off x="10819892" y="3131089"/>
            <a:ext cx="706556" cy="34356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B7B7F0B-6A4B-287B-1242-759138250642}"/>
              </a:ext>
            </a:extLst>
          </p:cNvPr>
          <p:cNvSpPr/>
          <p:nvPr/>
        </p:nvSpPr>
        <p:spPr>
          <a:xfrm rot="19584516">
            <a:off x="10819893" y="2466909"/>
            <a:ext cx="706556" cy="34356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305EBF3-2E73-2BD5-748A-063CAC8C199F}"/>
              </a:ext>
            </a:extLst>
          </p:cNvPr>
          <p:cNvSpPr/>
          <p:nvPr/>
        </p:nvSpPr>
        <p:spPr>
          <a:xfrm rot="19584516">
            <a:off x="10679330" y="1889028"/>
            <a:ext cx="706556" cy="34356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3A9523A-C63B-C45F-913F-F6CBD2A60FB0}"/>
              </a:ext>
            </a:extLst>
          </p:cNvPr>
          <p:cNvSpPr/>
          <p:nvPr/>
        </p:nvSpPr>
        <p:spPr>
          <a:xfrm>
            <a:off x="7348899" y="5059094"/>
            <a:ext cx="914400" cy="914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3B3B92C-0C9C-BE3E-8C9C-92A90ED37C41}"/>
              </a:ext>
            </a:extLst>
          </p:cNvPr>
          <p:cNvSpPr/>
          <p:nvPr/>
        </p:nvSpPr>
        <p:spPr>
          <a:xfrm>
            <a:off x="4202399" y="5059094"/>
            <a:ext cx="914400" cy="9144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C447167B-C35F-315B-D750-B5408FC9EFD4}"/>
              </a:ext>
            </a:extLst>
          </p:cNvPr>
          <p:cNvSpPr/>
          <p:nvPr/>
        </p:nvSpPr>
        <p:spPr>
          <a:xfrm>
            <a:off x="5894773" y="2925147"/>
            <a:ext cx="363984" cy="50385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B243179F-C090-1DCA-D49D-741B30126E6B}"/>
              </a:ext>
            </a:extLst>
          </p:cNvPr>
          <p:cNvSpPr/>
          <p:nvPr/>
        </p:nvSpPr>
        <p:spPr>
          <a:xfrm>
            <a:off x="6312023" y="2921235"/>
            <a:ext cx="363984" cy="50385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D418421E-EAAA-808B-EEB2-6FA58CE6B896}"/>
              </a:ext>
            </a:extLst>
          </p:cNvPr>
          <p:cNvSpPr/>
          <p:nvPr/>
        </p:nvSpPr>
        <p:spPr>
          <a:xfrm>
            <a:off x="5903231" y="3497440"/>
            <a:ext cx="363984" cy="50385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858B0BA4-D80C-5C10-D058-1F34629D181A}"/>
              </a:ext>
            </a:extLst>
          </p:cNvPr>
          <p:cNvSpPr/>
          <p:nvPr/>
        </p:nvSpPr>
        <p:spPr>
          <a:xfrm>
            <a:off x="6351439" y="3497439"/>
            <a:ext cx="363984" cy="50385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0D19C4C4-C1EF-A494-BF4D-069AEEDB6632}"/>
              </a:ext>
            </a:extLst>
          </p:cNvPr>
          <p:cNvSpPr/>
          <p:nvPr/>
        </p:nvSpPr>
        <p:spPr>
          <a:xfrm>
            <a:off x="5925313" y="2338882"/>
            <a:ext cx="363984" cy="50385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0ACBBBDB-9815-FBDE-B56D-B0669DA27C4B}"/>
              </a:ext>
            </a:extLst>
          </p:cNvPr>
          <p:cNvSpPr/>
          <p:nvPr/>
        </p:nvSpPr>
        <p:spPr>
          <a:xfrm>
            <a:off x="6312023" y="2343034"/>
            <a:ext cx="363984" cy="50385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Content Placeholder 5">
            <a:extLst>
              <a:ext uri="{FF2B5EF4-FFF2-40B4-BE49-F238E27FC236}">
                <a16:creationId xmlns:a16="http://schemas.microsoft.com/office/drawing/2014/main" id="{A7E835FE-B139-1FF6-6A07-DADACAA74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211549">
            <a:off x="8880829" y="4419851"/>
            <a:ext cx="798645" cy="463336"/>
          </a:xfrm>
          <a:prstGeom prst="rect">
            <a:avLst/>
          </a:prstGeom>
        </p:spPr>
      </p:pic>
      <p:pic>
        <p:nvPicPr>
          <p:cNvPr id="27" name="Content Placeholder 5">
            <a:extLst>
              <a:ext uri="{FF2B5EF4-FFF2-40B4-BE49-F238E27FC236}">
                <a16:creationId xmlns:a16="http://schemas.microsoft.com/office/drawing/2014/main" id="{FE4813F3-3513-CFBA-5F9F-45108B5F7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211549">
            <a:off x="8870888" y="3315425"/>
            <a:ext cx="798645" cy="46333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F4298DA-C184-9602-22CF-77C7D0044502}"/>
              </a:ext>
            </a:extLst>
          </p:cNvPr>
          <p:cNvSpPr txBox="1"/>
          <p:nvPr/>
        </p:nvSpPr>
        <p:spPr>
          <a:xfrm>
            <a:off x="5344357" y="5516294"/>
            <a:ext cx="1802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Staging Managers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9F4D514-7F00-8340-1F82-5C6D2177E22B}"/>
              </a:ext>
            </a:extLst>
          </p:cNvPr>
          <p:cNvSpPr/>
          <p:nvPr/>
        </p:nvSpPr>
        <p:spPr>
          <a:xfrm>
            <a:off x="6960093" y="1553592"/>
            <a:ext cx="1828800" cy="4633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485474D-CDDC-1875-3859-2055973E88D1}"/>
              </a:ext>
            </a:extLst>
          </p:cNvPr>
          <p:cNvSpPr txBox="1"/>
          <p:nvPr/>
        </p:nvSpPr>
        <p:spPr>
          <a:xfrm>
            <a:off x="2627010" y="6048364"/>
            <a:ext cx="1447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Exit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2D0C844-C70C-45FA-7C98-4E171093F43C}"/>
              </a:ext>
            </a:extLst>
          </p:cNvPr>
          <p:cNvSpPr txBox="1"/>
          <p:nvPr/>
        </p:nvSpPr>
        <p:spPr>
          <a:xfrm>
            <a:off x="8965573" y="6220368"/>
            <a:ext cx="133571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Exit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ECEEE3A-98AD-AB51-35E9-96898FB58291}"/>
              </a:ext>
            </a:extLst>
          </p:cNvPr>
          <p:cNvSpPr txBox="1"/>
          <p:nvPr/>
        </p:nvSpPr>
        <p:spPr>
          <a:xfrm>
            <a:off x="7310836" y="1628075"/>
            <a:ext cx="1210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19EE161-0FE2-4426-85E0-CF6BD1AA71AE}"/>
              </a:ext>
            </a:extLst>
          </p:cNvPr>
          <p:cNvSpPr txBox="1"/>
          <p:nvPr/>
        </p:nvSpPr>
        <p:spPr>
          <a:xfrm>
            <a:off x="1136342" y="1411550"/>
            <a:ext cx="1091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3C2BCD6-DB09-02A0-DD3B-013CD6E1FE88}"/>
              </a:ext>
            </a:extLst>
          </p:cNvPr>
          <p:cNvSpPr txBox="1"/>
          <p:nvPr/>
        </p:nvSpPr>
        <p:spPr>
          <a:xfrm>
            <a:off x="5588493" y="1997407"/>
            <a:ext cx="1447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Ambulances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D9A782E-4D67-80D2-852E-A0A1B1A4B4FC}"/>
              </a:ext>
            </a:extLst>
          </p:cNvPr>
          <p:cNvSpPr txBox="1"/>
          <p:nvPr/>
        </p:nvSpPr>
        <p:spPr>
          <a:xfrm>
            <a:off x="10783844" y="1233996"/>
            <a:ext cx="868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LAW</a:t>
            </a:r>
          </a:p>
        </p:txBody>
      </p:sp>
    </p:spTree>
    <p:extLst>
      <p:ext uri="{BB962C8B-B14F-4D97-AF65-F5344CB8AC3E}">
        <p14:creationId xmlns:p14="http://schemas.microsoft.com/office/powerpoint/2010/main" val="2444271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User">
            <a:extLst>
              <a:ext uri="{FF2B5EF4-FFF2-40B4-BE49-F238E27FC236}">
                <a16:creationId xmlns:a16="http://schemas.microsoft.com/office/drawing/2014/main" id="{29356EEC-8C56-C15F-0788-879FAA6AE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239" y="1525536"/>
            <a:ext cx="3775459" cy="3775459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9A1D9BC-1455-4308-9ABD-A3F8EDB67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6068" y="320442"/>
            <a:ext cx="6572492" cy="6212748"/>
          </a:xfrm>
          <a:custGeom>
            <a:avLst/>
            <a:gdLst>
              <a:gd name="connsiteX0" fmla="*/ 0 w 6572492"/>
              <a:gd name="connsiteY0" fmla="*/ 0 h 6212748"/>
              <a:gd name="connsiteX1" fmla="*/ 2248593 w 6572492"/>
              <a:gd name="connsiteY1" fmla="*/ 0 h 6212748"/>
              <a:gd name="connsiteX2" fmla="*/ 2694770 w 6572492"/>
              <a:gd name="connsiteY2" fmla="*/ 0 h 6212748"/>
              <a:gd name="connsiteX3" fmla="*/ 2991094 w 6572492"/>
              <a:gd name="connsiteY3" fmla="*/ 0 h 6212748"/>
              <a:gd name="connsiteX4" fmla="*/ 6572492 w 6572492"/>
              <a:gd name="connsiteY4" fmla="*/ 0 h 6212748"/>
              <a:gd name="connsiteX5" fmla="*/ 6572492 w 6572492"/>
              <a:gd name="connsiteY5" fmla="*/ 2864954 h 6212748"/>
              <a:gd name="connsiteX6" fmla="*/ 3129047 w 6572492"/>
              <a:gd name="connsiteY6" fmla="*/ 6212748 h 6212748"/>
              <a:gd name="connsiteX7" fmla="*/ 2694770 w 6572492"/>
              <a:gd name="connsiteY7" fmla="*/ 6212748 h 6212748"/>
              <a:gd name="connsiteX8" fmla="*/ 2248593 w 6572492"/>
              <a:gd name="connsiteY8" fmla="*/ 6212748 h 6212748"/>
              <a:gd name="connsiteX9" fmla="*/ 0 w 6572492"/>
              <a:gd name="connsiteY9" fmla="*/ 6212748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72492" h="6212748">
                <a:moveTo>
                  <a:pt x="0" y="0"/>
                </a:moveTo>
                <a:lnTo>
                  <a:pt x="2248593" y="0"/>
                </a:lnTo>
                <a:lnTo>
                  <a:pt x="2694770" y="0"/>
                </a:lnTo>
                <a:lnTo>
                  <a:pt x="2991094" y="0"/>
                </a:lnTo>
                <a:lnTo>
                  <a:pt x="6572492" y="0"/>
                </a:lnTo>
                <a:lnTo>
                  <a:pt x="6572492" y="2864954"/>
                </a:lnTo>
                <a:lnTo>
                  <a:pt x="3129047" y="6212748"/>
                </a:lnTo>
                <a:lnTo>
                  <a:pt x="2694770" y="6212748"/>
                </a:lnTo>
                <a:lnTo>
                  <a:pt x="2248593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A62647B-1222-407C-8740-5A497612B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DA8445-D8CE-FF27-ED42-15374BF1D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5961" y="962526"/>
            <a:ext cx="5384800" cy="321068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Triage Group Supervisor</a:t>
            </a:r>
          </a:p>
        </p:txBody>
      </p:sp>
    </p:spTree>
    <p:extLst>
      <p:ext uri="{BB962C8B-B14F-4D97-AF65-F5344CB8AC3E}">
        <p14:creationId xmlns:p14="http://schemas.microsoft.com/office/powerpoint/2010/main" val="2282713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1338</TotalTime>
  <Words>223</Words>
  <Application>Microsoft Office PowerPoint</Application>
  <PresentationFormat>Widescreen</PresentationFormat>
  <Paragraphs>63</Paragraphs>
  <Slides>17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Aptos</vt:lpstr>
      <vt:lpstr>Aptos Display</vt:lpstr>
      <vt:lpstr>Arial</vt:lpstr>
      <vt:lpstr>Office Theme</vt:lpstr>
      <vt:lpstr>Manitowoc County Mass Casualty Plan</vt:lpstr>
      <vt:lpstr>Types of Mass Casualty incidents 4 to 400 Injured</vt:lpstr>
      <vt:lpstr>Local Hospital Capabilities</vt:lpstr>
      <vt:lpstr>Know your EMS Box Card</vt:lpstr>
      <vt:lpstr>PowerPoint Presentation</vt:lpstr>
      <vt:lpstr>EMS Command</vt:lpstr>
      <vt:lpstr>Staging Group Supervisor</vt:lpstr>
      <vt:lpstr>How to set up a staging area</vt:lpstr>
      <vt:lpstr>Triage Group Supervisor</vt:lpstr>
      <vt:lpstr>Law Enforcement Triage</vt:lpstr>
      <vt:lpstr>PowerPoint Presentation</vt:lpstr>
      <vt:lpstr>PowerPoint Presentation</vt:lpstr>
      <vt:lpstr>START Triage</vt:lpstr>
      <vt:lpstr>Treatment Group Supervisor</vt:lpstr>
      <vt:lpstr>Transport Group Supervisor</vt:lpstr>
      <vt:lpstr>PowerPoint Presentation</vt:lpstr>
      <vt:lpstr>Other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Bill Manis</dc:creator>
  <cp:lastModifiedBy>Mark Knier</cp:lastModifiedBy>
  <cp:revision>23</cp:revision>
  <dcterms:created xsi:type="dcterms:W3CDTF">2025-04-14T15:43:50Z</dcterms:created>
  <dcterms:modified xsi:type="dcterms:W3CDTF">2025-05-20T19:57:53Z</dcterms:modified>
</cp:coreProperties>
</file>